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5" r:id="rId8"/>
    <p:sldId id="270" r:id="rId9"/>
    <p:sldId id="273" r:id="rId10"/>
    <p:sldId id="271" r:id="rId11"/>
    <p:sldId id="266" r:id="rId12"/>
    <p:sldId id="267" r:id="rId13"/>
    <p:sldId id="268" r:id="rId14"/>
    <p:sldId id="264" r:id="rId15"/>
    <p:sldId id="269" r:id="rId16"/>
    <p:sldId id="30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15B-74EB-4BC3-A711-76E98459B1E6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455C-41A1-411A-962B-C84298E011F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42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15B-74EB-4BC3-A711-76E98459B1E6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455C-41A1-411A-962B-C84298E01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9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15B-74EB-4BC3-A711-76E98459B1E6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455C-41A1-411A-962B-C84298E01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46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15B-74EB-4BC3-A711-76E98459B1E6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455C-41A1-411A-962B-C84298E011F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2295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15B-74EB-4BC3-A711-76E98459B1E6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455C-41A1-411A-962B-C84298E01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13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15B-74EB-4BC3-A711-76E98459B1E6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455C-41A1-411A-962B-C84298E011F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4016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15B-74EB-4BC3-A711-76E98459B1E6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455C-41A1-411A-962B-C84298E01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287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15B-74EB-4BC3-A711-76E98459B1E6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455C-41A1-411A-962B-C84298E01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531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15B-74EB-4BC3-A711-76E98459B1E6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455C-41A1-411A-962B-C84298E01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06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15B-74EB-4BC3-A711-76E98459B1E6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455C-41A1-411A-962B-C84298E01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49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15B-74EB-4BC3-A711-76E98459B1E6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455C-41A1-411A-962B-C84298E01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06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15B-74EB-4BC3-A711-76E98459B1E6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455C-41A1-411A-962B-C84298E01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77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15B-74EB-4BC3-A711-76E98459B1E6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455C-41A1-411A-962B-C84298E01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14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15B-74EB-4BC3-A711-76E98459B1E6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455C-41A1-411A-962B-C84298E01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54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15B-74EB-4BC3-A711-76E98459B1E6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455C-41A1-411A-962B-C84298E01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91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15B-74EB-4BC3-A711-76E98459B1E6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455C-41A1-411A-962B-C84298E01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21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15B-74EB-4BC3-A711-76E98459B1E6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455C-41A1-411A-962B-C84298E01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76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F4D715B-74EB-4BC3-A711-76E98459B1E6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D4B455C-41A1-411A-962B-C84298E01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705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Освоение космоса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4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1458"/>
            <a:ext cx="10515600" cy="184961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effectLst/>
              </a:rPr>
              <a:t>Первый шаг на пути освоения открытого космического пространства был сделан 18 марта 1965 года, когда летчик-космонавт Алексей Архипович Леонов первым из землян вышел за пределы космического корабля.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834" y="3130996"/>
            <a:ext cx="5842000" cy="3403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56" y="2644461"/>
            <a:ext cx="3543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6135" y="318558"/>
            <a:ext cx="5355980" cy="1507067"/>
          </a:xfrm>
        </p:spPr>
        <p:txBody>
          <a:bodyPr/>
          <a:lstStyle/>
          <a:p>
            <a:r>
              <a:rPr lang="ru-RU" dirty="0" smtClean="0"/>
              <a:t>Лунная программа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6811851" cy="46910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После ряда неудач и отступлений американские ученые и инженеры вышли, наконец на финишную прямую. Космический корабль «Аполлон-11» доставил экипаж на Луну, и 20 июля 1969 года известный астронавт Нил </a:t>
            </a:r>
            <a:r>
              <a:rPr lang="ru-RU" dirty="0" err="1">
                <a:solidFill>
                  <a:schemeClr val="bg1"/>
                </a:solidFill>
              </a:rPr>
              <a:t>Армстронг</a:t>
            </a:r>
            <a:r>
              <a:rPr lang="ru-RU" dirty="0">
                <a:solidFill>
                  <a:schemeClr val="bg1"/>
                </a:solidFill>
              </a:rPr>
              <a:t> первым из всех землян ступил на поверхность другой планеты. Слова, которые он при этом сказал, вошли в историю: «Один маленький шаг для человека, но какой гигантский прыжок для всего человечества!» Высадку американских астронавтов на Луне наблюдали миллионы телезрителей во всех странах мира.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049" y="533132"/>
            <a:ext cx="2918751" cy="510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3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23986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На Луне высаживались несколько экипажей американских астронавтов, однако в 1970-х годах космические программы начали переориентироваться на запуски в космическое пространство необитаемых аппаратов - как в научных целях, так и для создания космического «щита». Полеты космических аппаратов «Вояжер» в глубины нашей Солнечной системы начались в 1977 году.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23" y="2763770"/>
            <a:ext cx="5366398" cy="378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160" y="278528"/>
            <a:ext cx="6258059" cy="62768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Полеты в космос невероятно </a:t>
            </a:r>
            <a:r>
              <a:rPr lang="ru-RU" b="1" dirty="0" smtClean="0"/>
              <a:t>дороги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Американские ученые в конце 1970-х - начале 1980-х годов разработали космический «челнок» - корабль многоразового пользования, который запускается как ракета, а приземляется как реактивный самолет. Первый полет космического челнока «Колумбия» состоялся в 1981 году. Челноки предоставили ученым беспрецедентные возможности для проведения экспериментов в космосе. Спокойное течение космической программы было прервано трагедией, случившейся 28 января 1986 года, когда челнок «Челленджер» взорвался через несколько секунд после процедуры запуска. При взрыве погибли все семь членов экипажа.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048" y="1112099"/>
            <a:ext cx="4570792" cy="343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7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67034"/>
            <a:ext cx="5575479" cy="42458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После того как в 1990-х годах закончилась «холодная война», американские и русские ученые работают над совместным проектом международной космической станции. В проекте участвуют Япония, Франция, Германия. Они надеются, что такая станция станет постоянной базой для проведения экспериментов в космосе и откроет новую страницу в исследовании космического пространства. Программа предусматривает даже туристические полеты в космос.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43" y="867034"/>
            <a:ext cx="5361322" cy="42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1510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Первым </a:t>
            </a:r>
            <a:r>
              <a:rPr lang="ru-RU" dirty="0"/>
              <a:t>таким туристом стал </a:t>
            </a:r>
            <a:r>
              <a:rPr lang="ru-RU" dirty="0" err="1"/>
              <a:t>Деннис</a:t>
            </a:r>
            <a:r>
              <a:rPr lang="ru-RU" dirty="0"/>
              <a:t> Тито, совершивший в 2001 году полет на русском космическом корабле, заплатив за это 20 миллионов долларов.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980" y="1968451"/>
            <a:ext cx="64293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7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90" y="6467011"/>
            <a:ext cx="11681138" cy="388734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Презентация составлена на основе материалов </a:t>
            </a:r>
            <a:r>
              <a:rPr lang="ru-RU" sz="1800" dirty="0" smtClean="0">
                <a:solidFill>
                  <a:schemeClr val="bg1"/>
                </a:solidFill>
              </a:rPr>
              <a:t>Интернета и </a:t>
            </a:r>
            <a:r>
              <a:rPr lang="ru-RU" sz="1800" dirty="0">
                <a:solidFill>
                  <a:schemeClr val="bg1"/>
                </a:solidFill>
              </a:rPr>
              <a:t>свободной энциклопедии </a:t>
            </a:r>
            <a:r>
              <a:rPr lang="ru-RU" sz="1800" dirty="0" smtClean="0">
                <a:solidFill>
                  <a:schemeClr val="bg1"/>
                </a:solidFill>
              </a:rPr>
              <a:t>Википедия.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4136160"/>
            <a:ext cx="10515600" cy="220940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В 1957 году 4 октября в городе Байконур запустили ракетоноситель в космос, под названием «Спутник», который вышел на околоземную орбиту. Это самый первый объект в мире, выведенный на околоземную орбиту. Это событие и стало толчком для дальнейшего освоения космоса не только в СССР, но и во всём мире.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1" y="134144"/>
            <a:ext cx="76104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9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894" y="261133"/>
            <a:ext cx="5575479" cy="36102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Уже через месяц, 3 декабря СССР произвёл запуск второго спутника, на борту которого была собака по имени Лайка. Это был первый запуск живого существа в космос, до этого предполагалась, что любое существо не сможет перенести нагрузок и есть вероятность, что его разорвёт от давления.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43" y="539750"/>
            <a:ext cx="4445000" cy="5778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89" y="3871346"/>
            <a:ext cx="3613061" cy="25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7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280307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В 1959 году 12 сентября в космос запускается автоматическая станция «луна-2» в сторону Луны. Уже на следующий день на поверхности Луны был установлен советский вымпел с изображением герба СССР. Первый космический корабль приземлился на Луну. Ещё через месяц на Луну послали станцию «Луна-3», которая сделала первые снимки Земли с обратной стороны Луны.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3437085"/>
            <a:ext cx="5208968" cy="292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0465"/>
            <a:ext cx="4931535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В 1960 году в космос послали двух собак, Белку и Стрелку. Они побывали в космосе один день и вернулись обратно. Это был первый в истории орбитальный полёт в космос.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80" y="334852"/>
            <a:ext cx="5194479" cy="389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25455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12 апреля в 1961 году случился один из самых важных моментов для истории космонавтики. В космос был отправлен первый человек — Юрий Гагарин, который не только побывал в космосе, но и вернулся целым обратно. </a:t>
            </a:r>
            <a:r>
              <a:rPr lang="ru-RU" dirty="0"/>
              <a:t>Первыми словами, которые он произнес, поднявшись в космос, были: «Я вижу Землю. Как она прекрасна!»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90" y="3892550"/>
            <a:ext cx="3810000" cy="2419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3" y="2768958"/>
            <a:ext cx="4178297" cy="369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5482" y="365125"/>
            <a:ext cx="7258318" cy="353717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Соединенные Штаты не собирались отставать в космической гонке, и уже 5 мая 1961 года запустили на орбиту космическую капсулу «Меркурий» с астронавтом Аланом Шепардом на борту. 25 мая 1961 года американский президент Джон Кеннеди, озабоченный развитием космической гонки, пообещал, что к концу десятилетия на Луне высадится американский астронавт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>
                <a:effectLst/>
              </a:rPr>
              <a:t>Первый американец, совершивший суборбитальный космический полёт. Второй космический полёт Шепард выполнил в качестве командира космического корабля «Аполлон-14», посадочный модуль которого совершил посадку на поверхность Луны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51" y="3670372"/>
            <a:ext cx="4193146" cy="28238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12" y="365125"/>
            <a:ext cx="305409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1110" y="4411506"/>
            <a:ext cx="4309056" cy="1325563"/>
          </a:xfrm>
        </p:spPr>
        <p:txBody>
          <a:bodyPr/>
          <a:lstStyle/>
          <a:p>
            <a:pPr algn="ctr"/>
            <a:r>
              <a:rPr lang="ru-RU" dirty="0" err="1" smtClean="0"/>
              <a:t>Дезик</a:t>
            </a:r>
            <a:r>
              <a:rPr lang="ru-RU" dirty="0" smtClean="0"/>
              <a:t> и Цыган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6186421" cy="57265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effectLst/>
              </a:rPr>
              <a:t>В конце 1940-х — начале 1950-х годов в Советском Союзе были проведены несколько пусков с достижением высот свыше 100 км. 22 июля 1951 года состоялся суборбитальный полёт собак </a:t>
            </a:r>
            <a:r>
              <a:rPr lang="ru-RU" dirty="0" err="1" smtClean="0">
                <a:effectLst/>
              </a:rPr>
              <a:t>Дезик</a:t>
            </a:r>
            <a:r>
              <a:rPr lang="ru-RU" dirty="0" smtClean="0">
                <a:effectLst/>
              </a:rPr>
              <a:t> и Цыган на Р-1В, которые стали первыми животными, успешно возвращенными из космоса. Полёты Р-1Б были предусмотрены как подготовительные по секретной программе Проект ВР-190 суборбитальных полётов космонавтов, которая по официальным данным была отменена, хотя некоторые сторонники </a:t>
            </a:r>
            <a:r>
              <a:rPr lang="ru-RU" dirty="0" err="1" smtClean="0">
                <a:effectLst/>
              </a:rPr>
              <a:t>конспирологических</a:t>
            </a:r>
            <a:r>
              <a:rPr lang="ru-RU" dirty="0" smtClean="0">
                <a:effectLst/>
              </a:rPr>
              <a:t> теорий заговоров утверждают, что неудачные пилотируемые полёты всё-таки были совершены в 1957—1959 гг.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410" y="519672"/>
            <a:ext cx="47625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8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6921" y="365125"/>
            <a:ext cx="7837868" cy="491521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effectLst/>
              </a:rPr>
              <a:t>Свой космический полёт (первый в мире полёт женщины-космонавта) Терешкова совершила 16 июня 1963 года на космическом корабле Восток-6, он продолжался почти трое суток. Одновременно на орбите находился космический корабль Восток-5, пилотируемый космонавтом Валерием Быковским.</a:t>
            </a:r>
          </a:p>
          <a:p>
            <a:pPr algn="just"/>
            <a:r>
              <a:rPr lang="ru-RU" dirty="0" smtClean="0">
                <a:effectLst/>
              </a:rPr>
              <a:t>В день первого полёта в космос она сказала родным, что уезжает на соревнования парашютистов, о полёте они узнали из новостей по радио.</a:t>
            </a:r>
          </a:p>
          <a:p>
            <a:pPr algn="just"/>
            <a:r>
              <a:rPr lang="ru-RU" dirty="0" smtClean="0">
                <a:effectLst/>
              </a:rPr>
              <a:t>Терешкова выдержала 48 оборотов вокруг Земли и провела почти трое суток в космосе, где вела бортовой журнал и делала фотографии горизонта.</a:t>
            </a:r>
          </a:p>
          <a:p>
            <a:pPr algn="just"/>
            <a:r>
              <a:rPr lang="ru-RU" dirty="0" smtClean="0">
                <a:effectLst/>
              </a:rPr>
              <a:t>Следующий полёт женщины в космос,</a:t>
            </a:r>
          </a:p>
          <a:p>
            <a:pPr marL="0" indent="0" algn="just">
              <a:buNone/>
            </a:pPr>
            <a:r>
              <a:rPr lang="ru-RU" dirty="0" smtClean="0">
                <a:effectLst/>
              </a:rPr>
              <a:t>Светланы Савицкой, состоялся через 19 лет, </a:t>
            </a:r>
          </a:p>
          <a:p>
            <a:pPr marL="0" indent="0" algn="just">
              <a:buNone/>
            </a:pPr>
            <a:r>
              <a:rPr lang="ru-RU" dirty="0" smtClean="0">
                <a:effectLst/>
              </a:rPr>
              <a:t>в августе 1982 года.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97" y="449839"/>
            <a:ext cx="2748721" cy="20615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96" y="3026535"/>
            <a:ext cx="2748721" cy="27773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80" y="3863662"/>
            <a:ext cx="1978718" cy="288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173</TotalTime>
  <Words>733</Words>
  <Application>Microsoft Office PowerPoint</Application>
  <PresentationFormat>Широкоэкранный</PresentationFormat>
  <Paragraphs>26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Century Gothic</vt:lpstr>
      <vt:lpstr>Wingdings 3</vt:lpstr>
      <vt:lpstr>Сектор</vt:lpstr>
      <vt:lpstr>Освоение космоса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Дезик и Цыган</vt:lpstr>
      <vt:lpstr>Презентация PowerPoint</vt:lpstr>
      <vt:lpstr>Презентация PowerPoint</vt:lpstr>
      <vt:lpstr>Лунная программа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составлена на основе материалов Интернета и свободной энциклопедии Википедия.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Освоение космоса</dc:title>
  <dc:creator>Елена Бирюкова</dc:creator>
  <cp:lastModifiedBy>Елена Бирюкова</cp:lastModifiedBy>
  <cp:revision>24</cp:revision>
  <dcterms:created xsi:type="dcterms:W3CDTF">2015-03-15T19:48:18Z</dcterms:created>
  <dcterms:modified xsi:type="dcterms:W3CDTF">2015-11-04T16:23:29Z</dcterms:modified>
</cp:coreProperties>
</file>