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71" r:id="rId6"/>
    <p:sldId id="269" r:id="rId7"/>
    <p:sldId id="270" r:id="rId8"/>
    <p:sldId id="268" r:id="rId9"/>
    <p:sldId id="267" r:id="rId10"/>
    <p:sldId id="258" r:id="rId11"/>
    <p:sldId id="261" r:id="rId12"/>
    <p:sldId id="272" r:id="rId13"/>
    <p:sldId id="273" r:id="rId14"/>
    <p:sldId id="264" r:id="rId15"/>
    <p:sldId id="274" r:id="rId16"/>
    <p:sldId id="265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2"/>
            <a:ext cx="7772400" cy="3384375"/>
          </a:xfrm>
        </p:spPr>
        <p:txBody>
          <a:bodyPr/>
          <a:lstStyle/>
          <a:p>
            <a:r>
              <a:rPr lang="ru-RU" i="1" u="sng" dirty="0" smtClean="0">
                <a:latin typeface="Batang" pitchFamily="18" charset="-127"/>
                <a:ea typeface="Batang" pitchFamily="18" charset="-127"/>
              </a:rPr>
              <a:t>Новогодние игрушки</a:t>
            </a:r>
            <a:endParaRPr lang="ru-RU" i="1" u="sng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077.radikal.ru/0911/5d/f0bd31bc7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3" y="5636860"/>
            <a:ext cx="515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rgbClr val="7030A0"/>
                </a:solidFill>
              </a:rPr>
              <a:t>Игрушки</a:t>
            </a:r>
            <a:r>
              <a:rPr lang="ru-RU" sz="4000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000" i="1" dirty="0" smtClean="0">
                <a:solidFill>
                  <a:srgbClr val="7030A0"/>
                </a:solidFill>
              </a:rPr>
              <a:t>для ёлки</a:t>
            </a:r>
            <a:endParaRPr lang="ru-RU" sz="4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4/81/438/81438360_large_1294213916_153370917_15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55.radikal.ru/i147/0906/5b/3680f2f1b19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672407" cy="4733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://www.offline.by/wp-content/uploads/2012/12/3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908720"/>
            <a:ext cx="3768850" cy="4733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017.radikal.ru/i422/1112/83/a567233fac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525344"/>
          </a:xfrm>
          <a:prstGeom prst="rect">
            <a:avLst/>
          </a:prstGeom>
          <a:noFill/>
        </p:spPr>
      </p:pic>
      <p:pic>
        <p:nvPicPr>
          <p:cNvPr id="3" name="Picture 2" descr="http://s017.radikal.ru/i422/1112/83/a567233fac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hostingkartinok.com/image/01201112/6db4cfe97cf44627469831be8fcbed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971925" cy="4733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://hostingkartinok.com/image/01201112/2e410a11331f11ab297be327b571af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76672"/>
            <a:ext cx="3770339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91680" y="58052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Современные  ёлочные  игрушки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ic.diary.ru/userdir/1/3/2/7/1327284/77168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7"/>
            <a:ext cx="8064896" cy="581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87824" y="63093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Игрушки из лампочек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luchikivnuchiki.ru/wp-content/uploads/2012/12/%D0%9D%D0%BE%D0%B2%D0%BE%D0%B3%D0%BE%D0%B4%D0%BD%D0%B8%D0%B5_kolokolchiki-iz-plastikovyh-buty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360040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educacaodeinfancia.com/wp-content/uploads/2008/11/natak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3381375" cy="4733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50" name="Picture 6" descr="http://craftystaci.files.wordpress.com/2010/12/041_thumb.jpg?w=303&amp;h=4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24944"/>
            <a:ext cx="2886075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64088" y="58052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</a:rPr>
              <a:t>Из пластиковых бутылок</a:t>
            </a:r>
            <a:endParaRPr lang="ru-RU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1.liveinternet.ru/images/attach/c/7/95/558/95558945_95355308_large_4064791687_ac38a79f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9"/>
            <a:ext cx="424847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http://3.imgbb.ru/f/2/c/f2ce48d056f6dfa8de066a05ca1f5b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5" y="332656"/>
            <a:ext cx="3638551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Tree"/>
          <p:cNvSpPr>
            <a:spLocks noEditPoints="1" noChangeArrowheads="1"/>
          </p:cNvSpPr>
          <p:nvPr/>
        </p:nvSpPr>
        <p:spPr bwMode="auto">
          <a:xfrm>
            <a:off x="6012160" y="4797152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Tree"/>
          <p:cNvSpPr>
            <a:spLocks noEditPoints="1" noChangeArrowheads="1"/>
          </p:cNvSpPr>
          <p:nvPr/>
        </p:nvSpPr>
        <p:spPr bwMode="auto">
          <a:xfrm>
            <a:off x="1331640" y="404664"/>
            <a:ext cx="1809750" cy="180975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nakaba.ru/forum/download/file.php?id=15902&amp;t=1&amp;sid=35bb7e3c3cb9d9d07e33f02fe93737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688632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55776" y="609329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</a:rPr>
              <a:t>С Новым годом!</a:t>
            </a:r>
            <a:endParaRPr lang="ru-RU" sz="40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021289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 старину елку украшали различными лакомствами: орехами в яркой обертке, конфетами и даже овощами и фруктами.</a:t>
            </a:r>
            <a:endParaRPr lang="ru-RU" dirty="0"/>
          </a:p>
        </p:txBody>
      </p:sp>
      <p:pic>
        <p:nvPicPr>
          <p:cNvPr id="2050" name="Picture 2" descr="&amp;rcy;&amp;ocy;&amp;zhcy;&amp;dcy;&amp;iecy;&amp;scy;&amp;tcy;&amp;vcy;&amp;iecy;&amp;ncy;&amp;scy;&amp;kcy;&amp;acy;&amp;yacy; &amp;iecy;&amp;lcy;&amp;k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5400600" cy="5040560"/>
          </a:xfrm>
          <a:prstGeom prst="rect">
            <a:avLst/>
          </a:prstGeom>
          <a:noFill/>
        </p:spPr>
      </p:pic>
      <p:pic>
        <p:nvPicPr>
          <p:cNvPr id="2052" name="Picture 4" descr="http://rs.izum.ua/Data/GeneralImg/Article/13445/elka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764704"/>
            <a:ext cx="3024336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hot.qip.ru/302IUG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43608" y="6106655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На ветках горели восковые свечи, которые затем уступили место электрическим гирляндам.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azetairkutsk.ru/wp-content/uploads/2012/11/ny-ruk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04664"/>
            <a:ext cx="406794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http://vchaspik.ua/sites/default/files/u675/kirigam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032448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31640" y="62373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Позже стали вырезать из бумаги ангелочков и куколок.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ok.ddw.kz/image/cache/data/tp/1002/097-00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704856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 flipH="1">
            <a:off x="1372355" y="6021288"/>
            <a:ext cx="708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Верхушку ели всегда украшала Вифлеемская  звезда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jplus.ru/img4/d/u/durilka_k/IMG_86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252028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http://i041.radikal.ru/0711/1a/28988750a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736304" cy="4121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http://img-fotki.yandex.ru/get/4906/d-eskimo.0/0_4c819_339c059a_or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340768"/>
            <a:ext cx="2362200" cy="4733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157192"/>
            <a:ext cx="1728192" cy="1512168"/>
          </a:xfrm>
          <a:prstGeom prst="rect">
            <a:avLst/>
          </a:prstGeom>
          <a:noFill/>
        </p:spPr>
      </p:pic>
      <p:pic>
        <p:nvPicPr>
          <p:cNvPr id="1034" name="Picture 10" descr="C:\Program Files (x86)\Microsoft Office\MEDIA\CAGCAT10\j029958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013176"/>
            <a:ext cx="1827886" cy="16072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47864" y="18864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Игрушки из ваты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g1.liveinternet.ru/images/attach/c/0/53/232/53232371_1789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76456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media.vremyan.ru/images/640_480/images_150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intex-press.by/get_img?ImageId=7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640960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68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Новогодние игрушки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Новогодние игрушки</dc:title>
  <dc:creator>Мария</dc:creator>
  <cp:lastModifiedBy>Мария</cp:lastModifiedBy>
  <cp:revision>48</cp:revision>
  <dcterms:created xsi:type="dcterms:W3CDTF">2013-12-19T15:51:30Z</dcterms:created>
  <dcterms:modified xsi:type="dcterms:W3CDTF">2013-12-21T16:10:28Z</dcterms:modified>
</cp:coreProperties>
</file>