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60" r:id="rId6"/>
    <p:sldId id="265" r:id="rId7"/>
    <p:sldId id="261" r:id="rId8"/>
    <p:sldId id="259" r:id="rId9"/>
    <p:sldId id="264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D7A6-232C-49FD-BC5A-0CCF25522D02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5D96-0666-45EF-9BDE-38C574BB1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D7A6-232C-49FD-BC5A-0CCF25522D02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5D96-0666-45EF-9BDE-38C574BB1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D7A6-232C-49FD-BC5A-0CCF25522D02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5D96-0666-45EF-9BDE-38C574BB1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D7A6-232C-49FD-BC5A-0CCF25522D02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5D96-0666-45EF-9BDE-38C574BB1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D7A6-232C-49FD-BC5A-0CCF25522D02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5D96-0666-45EF-9BDE-38C574BB1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D7A6-232C-49FD-BC5A-0CCF25522D02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5D96-0666-45EF-9BDE-38C574BB1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D7A6-232C-49FD-BC5A-0CCF25522D02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5D96-0666-45EF-9BDE-38C574BB1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D7A6-232C-49FD-BC5A-0CCF25522D02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5D96-0666-45EF-9BDE-38C574BB1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D7A6-232C-49FD-BC5A-0CCF25522D02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5D96-0666-45EF-9BDE-38C574BB1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D7A6-232C-49FD-BC5A-0CCF25522D02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5D96-0666-45EF-9BDE-38C574BB1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D7A6-232C-49FD-BC5A-0CCF25522D02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5D96-0666-45EF-9BDE-38C574BB1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3D7A6-232C-49FD-BC5A-0CCF25522D02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F5D96-0666-45EF-9BDE-38C574BB1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50330" y="1268760"/>
            <a:ext cx="702153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Мастер-класс </a:t>
            </a:r>
          </a:p>
          <a:p>
            <a:pPr algn="ctr"/>
            <a:r>
              <a:rPr lang="ru-RU" sz="5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Игра «Наряди елочку»</a:t>
            </a:r>
            <a:endParaRPr lang="ru-RU" sz="5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55976" y="4869160"/>
            <a:ext cx="427187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Работу выполнила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учитель-дефектолог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Кучерова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О.А.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ГБОУ Школа №1015 СП ДО №2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548680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Ваша игра готова! </a:t>
            </a:r>
          </a:p>
          <a:p>
            <a:pPr marL="342900" indent="-342900" algn="ctr"/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Можете применять ее как для групповой, так и для  индивидуальной работы с детьми…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908720"/>
            <a:ext cx="8175251" cy="390876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Материал:</a:t>
            </a:r>
          </a:p>
          <a:p>
            <a:pPr marL="514350" indent="-514350">
              <a:buAutoNum type="arabicPeriod"/>
            </a:pPr>
            <a:r>
              <a:rPr lang="ru-RU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Цветная бумага для принтера (</a:t>
            </a:r>
            <a:r>
              <a:rPr lang="ru-RU" sz="24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салатовая</a:t>
            </a:r>
            <a:r>
              <a:rPr lang="ru-RU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 – 4 листа </a:t>
            </a:r>
          </a:p>
          <a:p>
            <a:pPr marL="514350" indent="-514350">
              <a:buAutoNum type="arabicPeriod"/>
            </a:pPr>
            <a:r>
              <a:rPr lang="ru-RU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Цв</a:t>
            </a:r>
            <a:r>
              <a:rPr lang="ru-RU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етная б</a:t>
            </a:r>
            <a:r>
              <a:rPr lang="ru-RU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умага для принтера </a:t>
            </a:r>
          </a:p>
          <a:p>
            <a:pPr marL="514350" indent="-514350"/>
            <a:r>
              <a:rPr lang="ru-RU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(желтая, синяя, зеленая , красная) – по 1 каждого цвета</a:t>
            </a:r>
          </a:p>
          <a:p>
            <a:pPr marL="514350" indent="-514350"/>
            <a:r>
              <a:rPr lang="ru-RU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3. Липучки для одежды на липкой основе </a:t>
            </a:r>
          </a:p>
          <a:p>
            <a:pPr marL="514350" indent="-514350"/>
            <a:r>
              <a:rPr lang="ru-RU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4. Ножницы</a:t>
            </a:r>
          </a:p>
          <a:p>
            <a:pPr marL="514350" indent="-514350"/>
            <a:r>
              <a:rPr lang="ru-RU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5. Ламинатор и листы для </a:t>
            </a:r>
            <a:r>
              <a:rPr lang="ru-RU" sz="24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ламинирования</a:t>
            </a:r>
            <a:r>
              <a:rPr lang="ru-RU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– 8 шт.</a:t>
            </a:r>
          </a:p>
          <a:p>
            <a:pPr marL="514350" indent="-514350"/>
            <a:r>
              <a:rPr lang="ru-RU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6. Принтер + доступ в интернет</a:t>
            </a:r>
          </a:p>
          <a:p>
            <a:pPr algn="ctr"/>
            <a:endParaRPr lang="ru-RU" sz="40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71894" y="404664"/>
            <a:ext cx="78002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Найти в интернете  изображение (раскраска) елки; </a:t>
            </a:r>
          </a:p>
          <a:p>
            <a:pPr marL="342900" indent="-342900">
              <a:buAutoNum type="arabicPeriod"/>
            </a:pP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Распечатать на бумаге </a:t>
            </a:r>
            <a:r>
              <a:rPr lang="ru-RU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салатового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цвета…</a:t>
            </a:r>
            <a:endParaRPr lang="ru-RU" sz="24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01595" y="260648"/>
            <a:ext cx="69408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ctr"/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3. Найти в интернете раскраску елочные шары; </a:t>
            </a:r>
          </a:p>
          <a:p>
            <a:pPr marL="342900" indent="-342900" algn="ctr"/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4. Распечатать на бумаге  разного цвета </a:t>
            </a:r>
          </a:p>
          <a:p>
            <a:pPr marL="342900" indent="-342900" algn="ctr"/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(красные, желтые, синие, зеленые…</a:t>
            </a:r>
            <a:endParaRPr lang="ru-RU" sz="24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31640" y="5445224"/>
            <a:ext cx="68018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ctr"/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5. Вырезать  по контуру волнистыми  линиями </a:t>
            </a:r>
          </a:p>
          <a:p>
            <a:pPr marL="342900" indent="-342900" algn="ctr"/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распечатанные елки…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404664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6. Приклеить на елки кубики «ленты – липучки» на липкой основе (первую сторону), так чтобы шары располагались </a:t>
            </a:r>
          </a:p>
          <a:p>
            <a:pPr marL="342900" indent="-342900" algn="ctr"/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шахматном порядке…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7664" y="5517232"/>
            <a:ext cx="62780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ctr"/>
            <a:r>
              <a:rPr lang="ru-RU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Вырезать распечатанные елочные шары, </a:t>
            </a:r>
          </a:p>
          <a:p>
            <a:pPr marL="342900" indent="-342900" algn="ctr"/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 каждую елку по два цвета…</a:t>
            </a:r>
            <a:endParaRPr lang="ru-RU" sz="24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332656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8. Приклеить в центре вырезанных елочных </a:t>
            </a:r>
          </a:p>
          <a:p>
            <a:pPr marL="342900" indent="-342900" algn="ctr"/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шаров кубики, «ленты – липучки» на липкой основе  </a:t>
            </a:r>
          </a:p>
          <a:p>
            <a:pPr marL="342900" indent="-342900" algn="ctr"/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(вторую сторону)…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40466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9. Проверьте  расположение шаров прилепив  их на елки…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220</Words>
  <Application>Microsoft Office PowerPoint</Application>
  <PresentationFormat>Экран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3</cp:revision>
  <dcterms:created xsi:type="dcterms:W3CDTF">2014-12-14T18:27:55Z</dcterms:created>
  <dcterms:modified xsi:type="dcterms:W3CDTF">2015-11-04T13:52:05Z</dcterms:modified>
</cp:coreProperties>
</file>