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339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«Игры в лошадки»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4000496"/>
            <a:ext cx="6172200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«Игра в лошадки»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рисунках детей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User\Desktop\Фото проекты\IMG6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65" y="1071538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Фото проекты\IMG6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9" y="1000100"/>
            <a:ext cx="2555893" cy="276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Фото проекты\IMG6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8" y="5214942"/>
            <a:ext cx="4929214" cy="369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357158"/>
            <a:ext cx="6172200" cy="12054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«Болезнь куклы»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Композитор рассказывает о девочке, у которой заболела кукла.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4572000"/>
            <a:ext cx="6172200" cy="11430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Грустными интонациями мелодия передает печальное настроение, которым охвачены маленькие хозяйки больных кукол.</a:t>
            </a:r>
            <a:endParaRPr lang="ru-RU" b="1" dirty="0"/>
          </a:p>
        </p:txBody>
      </p:sp>
      <p:pic>
        <p:nvPicPr>
          <p:cNvPr id="4" name="Picture 2" descr="C:\Users\User\Desktop\Фото проекты\IMG6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22" y="121441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Фото проекты\IMG6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22" y="5424274"/>
            <a:ext cx="4474606" cy="343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857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«Новая кукла»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857620"/>
            <a:ext cx="6172200" cy="431059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  Восторженная радость, неподдельное детское счастье звучит в пьесе «Новая кукла», переданной Чайковским светлыми красками в вальсовом ритме.</a:t>
            </a:r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« Кукла» в рисунках детей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Desktop\Фото проекты\IMG6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60" y="714348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Фото проекты\IMG6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8" y="5786446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альбом»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 И. Чайковского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6143636"/>
            <a:ext cx="6172200" cy="26432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Цикл фортепианных пьес «Детский альбом», написан П. И. Чайковским в 1878 году и посвящен любимому племяннику Володе Давыдову. Композитор с большой нежностью и любовью относился к детям, принимая участие в детских играх, наслаждаясь их непосредственностью. Светлый, радостный мир ребенка нашел отражение в творчестве П. И. Чайковского.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6" y="2643174"/>
            <a:ext cx="268796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42" y="1500166"/>
            <a:ext cx="305397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00034"/>
            <a:ext cx="4229108" cy="342902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П. И. Чайковскому удалось глубоко проникнуть в мир детской фантазии. Замечательна в этом отношении маленькая трилогия – «Болезнь куклы», «Похороны куклы» и «Новая кукла».  Это игра в «настоящую жизнь», поэтому так серьезно и эмоционально композитор рассказывает об этих сценках-событиях.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 «Болезнь куклы»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Композитор рассказывает о девочке, у которой заболела кукла.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86" y="4286248"/>
            <a:ext cx="3300414" cy="4857752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Моя кукла Лена,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Видно, заболела!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Не хочет кушать кашки,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Не смотрят больше глазки.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Не идёт со мной гулять.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Нужно доктора позвать!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                             (И. Горбачева)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Заболела моя кукла,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Слово «</a:t>
            </a:r>
            <a:r>
              <a:rPr lang="ru-RU" b="1" dirty="0" err="1" smtClean="0"/>
              <a:t>ма-ма</a:t>
            </a:r>
            <a:r>
              <a:rPr lang="ru-RU" b="1" dirty="0" smtClean="0"/>
              <a:t>» прохрипела.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Я  не знаю, что и думать,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Целый день я с ней ревела.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Не хотела слушать сказки,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Не моргают даже глазки,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В шарф её запеленала,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В помощь мамочку позвала.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                            (Л. </a:t>
            </a:r>
            <a:r>
              <a:rPr lang="ru-RU" b="1" i="1" dirty="0" err="1" smtClean="0"/>
              <a:t>Алейникова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00570" y="285721"/>
            <a:ext cx="2109537" cy="2605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2" descr="C:\Users\1\Desktop\фото Детский альбом 2\IMG_2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8" y="4357686"/>
            <a:ext cx="2857520" cy="375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Какими бы красивыми ни были заграничные страны, милей родины для Чайковского не было ничего. Русская песня под гармошку и задорная пляска под балалайку для него – самые любимые.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8" y="2928925"/>
            <a:ext cx="4376658" cy="566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265907">
            <a:off x="4508476" y="6587577"/>
            <a:ext cx="1666737" cy="235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41" y="2143108"/>
            <a:ext cx="250856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5  -0.033 -0.06128  -0.027 -0.09991  C -0.024 -0.11323  -0.02 -0.12655  -0.014 -0.13721  C -0.01 -0.10657  0.004 -0.07859  0.025 -0.06128  C 0.025 -0.09858  0.041 -0.13454  0.068 -0.15053  C 0.077 -0.15719  0.087 -0.15985  0.097 -0.16118  C 0.082 -0.13854  0.074 -0.10657  0.077 -0.07327  C 0.099 -0.09724  0.13 -0.10257  0.157 -0.08525  C 0.166 -0.07993  0.175 -0.0706  0.181 -0.06128  C 0.158 -0.06394  0.134 -0.05195  0.117 -0.02797  C 0.144 -0.01998  0.167 0.00799  0.174 0.04662  C 0.176 0.05994  0.176 0.07327  0.174 0.08659  C 0.161 0.06128  0.139 0.04396  0.115 0.0413  C 0.127 0.0746  0.124 0.11589  0.106 0.14653  C 0.099 0.15719  0.091 0.16651  0.082 0.17184  C 0.089 0.14253  0.085 0.10923  0.072 0.08259  C 0.06 0.11589  0.034 0.13854  0.004 0.13854  C -0.007 0.13854  -0.017 0.13587  -0.026 0.13055  C -0.004 0.11989  0.013 0.09458  0.021 0.06394  C -0.007 0.07193  -0.036 0.05994  -0.055 0.02931  C -0.062 0.01732  -0.066 0.00533  -0.069 -0.00799  C -0.049 0.00932  -0.023 0.01199  0 0  Z" pathEditMode="relative" ptsTypes="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6184"/>
            <a:ext cx="5000636" cy="1524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Ruehl" pitchFamily="34" charset="-79"/>
              </a:rPr>
              <a:t>До чего сегодня весело у нас, 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Ruehl" pitchFamily="34" charset="-79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Ruehl" pitchFamily="34" charset="-79"/>
              </a:rPr>
              <a:t>Под гармошку все у нас пустились в пляс!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Ruehl" pitchFamily="34" charset="-79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Ruehl" pitchFamily="34" charset="-79"/>
              </a:rPr>
              <a:t>Пляшет папа, пляшет мама, пляшу я,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Ruehl" pitchFamily="34" charset="-79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ankRuehl" pitchFamily="34" charset="-79"/>
              </a:rPr>
              <a:t>Пляшут сестры, пляшет вся моя семья!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46" y="2595501"/>
            <a:ext cx="4643470" cy="619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499" y="0"/>
            <a:ext cx="2095500" cy="228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642910"/>
            <a:ext cx="3857652" cy="17145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Пляшет бабка, пляшет дед,</a:t>
            </a:r>
            <a:br>
              <a:rPr lang="ru-RU" sz="2400" b="1" dirty="0" smtClean="0"/>
            </a:br>
            <a:r>
              <a:rPr lang="ru-RU" sz="2400" b="1" dirty="0" smtClean="0"/>
              <a:t>Пляшет братик и  сосед, </a:t>
            </a:r>
            <a:br>
              <a:rPr lang="ru-RU" sz="2400" b="1" dirty="0" smtClean="0"/>
            </a:br>
            <a:r>
              <a:rPr lang="ru-RU" sz="2400" b="1" dirty="0" smtClean="0"/>
              <a:t>Пляшет кошка, пляшет кот, </a:t>
            </a:r>
            <a:br>
              <a:rPr lang="ru-RU" sz="2400" b="1" dirty="0" smtClean="0"/>
            </a:br>
            <a:r>
              <a:rPr lang="ru-RU" sz="2400" b="1" dirty="0" smtClean="0"/>
              <a:t>Пляшет Жучка у ворот.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СКАНИРОВАННЫЕ ДОКУМЕНТЫ И НАГРАДЫ ДЛЯ АТТЕСТАЦИИ\КОМАРИНСКАЯ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57232" y="2928926"/>
            <a:ext cx="5368386" cy="58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42" y="285720"/>
            <a:ext cx="2580531" cy="239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5 0.03197  0.037 0.06527  0.055 0.07859  C 0.082 0.09991  0.108 0.1079  0.113 0.09724  C 0.117 0.08659  0.099 0.05994  0.072 0.03863  C 0.054 0.02531  0.021 0.01599  -0.008 0.01465  C -0.036 0.01599  -0.07 0.02531  -0.088 0.03863  C -0.115 0.05994  -0.133 0.08659  -0.128 0.09724  C -0.123 0.1079  -0.097 0.09991  -0.071 0.07859  C -0.053 0.06527  -0.03 0.03197  -0.016 0  C -0.001 -0.0333  0.009 -0.07726  0.009 -0.10524  C 0.009 -0.14786  0.002 -0.18117  -0.008 -0.18117  C -0.017 -0.18117  -0.025 -0.14786  -0.025 -0.10524  C -0.025 -0.07726  -0.014 -0.0333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307</Words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«Игры в лошадки»</vt:lpstr>
      <vt:lpstr>«Болезнь куклы»  Композитор рассказывает о девочке, у которой заболела кукла. </vt:lpstr>
      <vt:lpstr>«Новая кукла»</vt:lpstr>
      <vt:lpstr>«Детский альбом»  П. И. Чайковского </vt:lpstr>
      <vt:lpstr>П. И. Чайковскому удалось глубоко проникнуть в мир детской фантазии. Замечательна в этом отношении маленькая трилогия – «Болезнь куклы», «Похороны куклы» и «Новая кукла».  Это игра в «настоящую жизнь», поэтому так серьезно и эмоционально композитор рассказывает об этих сценках-событиях.   «Болезнь куклы» Композитор рассказывает о девочке, у которой заболела кукла.</vt:lpstr>
      <vt:lpstr>Какими бы красивыми ни были заграничные страны, милей родины для Чайковского не было ничего. Русская песня под гармошку и задорная пляска под балалайку для него – самые любимые.</vt:lpstr>
      <vt:lpstr>До чего сегодня весело у нас,  Под гармошку все у нас пустились в пляс! Пляшет папа, пляшет мама, пляшу я, Пляшут сестры, пляшет вся моя семья!</vt:lpstr>
      <vt:lpstr>Пляшет бабка, пляшет дед, Пляшет братик и  сосед,  Пляшет кошка, пляшет кот,  Пляшет Жучка у ворот.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2015-09-29T17:16:40Z</dcterms:created>
  <dcterms:modified xsi:type="dcterms:W3CDTF">2015-11-04T18:04:12Z</dcterms:modified>
</cp:coreProperties>
</file>