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E1115-6F9C-4629-AD2A-AF7D715D970F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AA5DD-0D9E-4E94-A3F6-A877C6E4932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AA5DD-0D9E-4E94-A3F6-A877C6E4932E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AA5DD-0D9E-4E94-A3F6-A877C6E4932E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AA5DD-0D9E-4E94-A3F6-A877C6E4932E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AA5DD-0D9E-4E94-A3F6-A877C6E4932E}" type="slidenum">
              <a:rPr lang="ru-RU" smtClean="0"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AA5DD-0D9E-4E94-A3F6-A877C6E4932E}" type="slidenum">
              <a:rPr lang="ru-RU" smtClean="0"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AA5DD-0D9E-4E94-A3F6-A877C6E4932E}" type="slidenum">
              <a:rPr lang="ru-RU" smtClean="0"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AA5DD-0D9E-4E94-A3F6-A877C6E4932E}" type="slidenum">
              <a:rPr lang="ru-RU" smtClean="0"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E85C-DD95-4526-B399-D33C9AAA4154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C07A3C1-5475-4674-859F-082DCBE6BC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E85C-DD95-4526-B399-D33C9AAA4154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7A3C1-5475-4674-859F-082DCBE6BC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E85C-DD95-4526-B399-D33C9AAA4154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7A3C1-5475-4674-859F-082DCBE6BC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E85C-DD95-4526-B399-D33C9AAA4154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C07A3C1-5475-4674-859F-082DCBE6BC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E85C-DD95-4526-B399-D33C9AAA4154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7A3C1-5475-4674-859F-082DCBE6BCF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E85C-DD95-4526-B399-D33C9AAA4154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7A3C1-5475-4674-859F-082DCBE6BC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E85C-DD95-4526-B399-D33C9AAA4154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C07A3C1-5475-4674-859F-082DCBE6BCF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E85C-DD95-4526-B399-D33C9AAA4154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7A3C1-5475-4674-859F-082DCBE6BC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E85C-DD95-4526-B399-D33C9AAA4154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7A3C1-5475-4674-859F-082DCBE6BC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E85C-DD95-4526-B399-D33C9AAA4154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7A3C1-5475-4674-859F-082DCBE6BC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E85C-DD95-4526-B399-D33C9AAA4154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7A3C1-5475-4674-859F-082DCBE6BCF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641E85C-DD95-4526-B399-D33C9AAA4154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C07A3C1-5475-4674-859F-082DCBE6BCF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newsflash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96515151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7" y="0"/>
            <a:ext cx="7632848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805264"/>
            <a:ext cx="7920880" cy="864096"/>
          </a:xfrm>
          <a:ln/>
          <a:effectLst>
            <a:outerShdw blurRad="76200" dist="50800" dir="5400000" rotWithShape="0">
              <a:srgbClr val="4E3B30">
                <a:alpha val="60000"/>
              </a:srgbClr>
            </a:outerShdw>
            <a:softEdge rad="31750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Script" pitchFamily="34" charset="0"/>
              </a:rPr>
              <a:t>ЗИМОВЬЕ ЗВЕРЕЙ</a:t>
            </a:r>
            <a:endParaRPr lang="ru-RU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60032" y="0"/>
            <a:ext cx="3456384" cy="404664"/>
          </a:xfrm>
          <a:solidFill>
            <a:schemeClr val="bg1">
              <a:lumMod val="75000"/>
            </a:schemeClr>
          </a:solidFill>
          <a:effectLst>
            <a:softEdge rad="127000"/>
          </a:effectLst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  <a:effectLst>
                  <a:innerShdw blurRad="114300">
                    <a:prstClr val="black"/>
                  </a:innerShdw>
                </a:effectLst>
              </a:rPr>
              <a:t>РУССКАЯ НАРОДНАЯ СКАЗКА</a:t>
            </a:r>
            <a:endParaRPr lang="ru-RU" dirty="0">
              <a:solidFill>
                <a:srgbClr val="FF0000"/>
              </a:solidFill>
              <a:effectLst>
                <a:innerShdw blurRad="114300">
                  <a:prstClr val="black"/>
                </a:inn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0"/>
                            </p:stCondLst>
                            <p:childTnLst>
                              <p:par>
                                <p:cTn id="1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764704"/>
            <a:ext cx="3619128" cy="5688632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23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Тут пришли к быку гусь и петух:</a:t>
            </a:r>
            <a:br>
              <a:rPr lang="ru-RU" sz="23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3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- Пусти, брат, к себе погреться.</a:t>
            </a:r>
            <a:r>
              <a:rPr lang="ru-RU" sz="23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3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3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- Нет, не пущу! У вас по два крыла: одно постелешь, другим оденешься; так и прозимуете!</a:t>
            </a:r>
            <a:r>
              <a:rPr lang="ru-RU" sz="23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3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3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- А не пустишь, - говорит гусь, - так я весь мох из твоих стен </a:t>
            </a:r>
            <a:r>
              <a:rPr lang="ru-RU" sz="23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по-выщипываю</a:t>
            </a:r>
            <a:r>
              <a:rPr lang="ru-RU" sz="23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, тебе же холоднее будет.</a:t>
            </a:r>
            <a:r>
              <a:rPr lang="ru-RU" sz="23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3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3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- Не пустишь? - говорит петух. - Так я взлечу на чердак, всю землю с потолка сгребу, тебе же холоднее будет.</a:t>
            </a:r>
            <a:r>
              <a:rPr lang="ru-RU" sz="23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3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ru-RU" sz="23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Содержимое 3" descr="Zomovie_zverei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69539" y="332657"/>
            <a:ext cx="4933313" cy="6192688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764704"/>
            <a:ext cx="3619128" cy="5688632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Что делать быку? Пустил жить к себе и гуся и петуха.</a:t>
            </a:r>
            <a:r>
              <a:rPr lang="ru-RU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Вот живут они себе в избушке. Отогрелся в тепле петух и начал песенки распевать.</a:t>
            </a:r>
            <a:r>
              <a:rPr lang="ru-RU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Услыхала лиса, что петух песенки распевает, захотелось ей петушиным мясом полакомиться, да как достать его? Лиса поднялась на хитрости, отправилась к медведю да волку и сказала: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3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Содержимое 3" descr="Zomovie_zverei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869539" y="332656"/>
            <a:ext cx="4933313" cy="6192687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76672"/>
            <a:ext cx="3619128" cy="6120680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2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- Ну, любезные куманьки! Я нашла для всех поживу: для тебя, медведь, - быка, для тебя волк, - барана, а для себя - петуха.</a:t>
            </a:r>
            <a:r>
              <a:rPr lang="ru-RU" sz="26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6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- Хорошо, кумушка! - говорит медведь и волк. - Мы твоих услуг никогда не забудем. Пойдем же приколем да поедим!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3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Содержимое 3" descr="Zomovie_zverei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869539" y="260648"/>
            <a:ext cx="4933313" cy="6192688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76672"/>
            <a:ext cx="3619128" cy="6120680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Лиса привела их к избушке. Медведь говорит волку.</a:t>
            </a:r>
            <a:r>
              <a:rPr lang="ru-RU" sz="32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- Иди ты вперед! А волк кричит:</a:t>
            </a:r>
            <a:r>
              <a:rPr lang="ru-RU" sz="32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- Нет, ты посильнее меня, иди ты вперед!</a:t>
            </a:r>
            <a:endParaRPr lang="ru-RU" sz="32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Содержимое 3" descr="Zomovie_zverei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869539" y="260648"/>
            <a:ext cx="4933313" cy="6336704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3619128" cy="6597352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 </a:t>
            </a:r>
            <a:br>
              <a:rPr lang="ru-RU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Ладно, пошел медведь; только что в двери - бык наклонил голову и припер его рогами к стенке. А баран разбежался да как бацнет медведя в бок - и сшиб его с ног. А свинья рвет и мечет в клочья. А гусь подлетел - глаза щиплет. </a:t>
            </a:r>
            <a:r>
              <a:rPr lang="ru-RU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А </a:t>
            </a:r>
            <a:r>
              <a:rPr lang="ru-RU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петух сидит на брусу и кричит:</a:t>
            </a:r>
            <a:br>
              <a:rPr lang="ru-RU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- </a:t>
            </a:r>
            <a:r>
              <a:rPr lang="ru-RU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Подайте сюда, подайте сюда!</a:t>
            </a:r>
            <a:endParaRPr lang="ru-RU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Содержимое 3" descr="Zomovie_zverei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869539" y="332657"/>
            <a:ext cx="4933313" cy="6120680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3619128" cy="6597352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Волк с лисой услыхали крик да бежать!</a:t>
            </a: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Вот медведь рвался, рвался, насилу вырвался, догнал волка и </a:t>
            </a: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рассказывает:</a:t>
            </a: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- Ну, что было мне!.. Этакого страху отродясь не видывал. Только что вошел я в избу, откуда ни возьмись, баба с ухватом на меня... Так к стене и прижала! Набежало народу пропасть: кто бьет, кто рвет, кто шилом в глаза колет. А еще один на брусу сидел да все кричал: “Подайте сюда, подайте сюда!” Ну, если б подали к нему, кажись бы, и смерть была!</a:t>
            </a:r>
            <a:endParaRPr lang="ru-RU" sz="20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Содержимое 3" descr="Zomovie_zverei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869539" y="260648"/>
            <a:ext cx="4933313" cy="6264696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3619128" cy="6597352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А бык с друзьями стали жить-поживать. И до сих пор живут они в своей избушке.</a:t>
            </a:r>
            <a:endParaRPr lang="ru-RU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Содержимое 3" descr="Zomovie_zverei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707904" y="548680"/>
            <a:ext cx="4933313" cy="6018641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0" accel="5000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0" accel="5000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3619128" cy="5924128"/>
          </a:xfrm>
        </p:spPr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b="1" cap="none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Шел бык лесом, попадается ему навстречу баран. - Куда, баран, идешь? - спросил бык.</a:t>
            </a:r>
            <a:br>
              <a:rPr lang="ru-RU" b="1" cap="none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</a:br>
            <a:r>
              <a:rPr lang="ru-RU" b="1" cap="none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- От зимы лета ищу, - говорит баран.</a:t>
            </a:r>
            <a:br>
              <a:rPr lang="ru-RU" b="1" cap="none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</a:br>
            <a:r>
              <a:rPr lang="ru-RU" b="1" cap="none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- Пойдем со мною!</a:t>
            </a:r>
            <a:br>
              <a:rPr lang="ru-RU" b="1" cap="none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</a:br>
            <a:endParaRPr lang="ru-RU" b="1" cap="none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pic>
        <p:nvPicPr>
          <p:cNvPr id="4" name="Содержимое 3" descr="Zomovie_zverei1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3851920" y="476672"/>
            <a:ext cx="4968552" cy="5976664"/>
          </a:xfr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764704"/>
            <a:ext cx="3619128" cy="6093296"/>
          </a:xfrm>
        </p:spPr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b="1" cap="none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Вот пошли они вместе, попадается им навстречу свинья.</a:t>
            </a:r>
            <a:br>
              <a:rPr lang="ru-RU" b="1" cap="none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</a:br>
            <a:r>
              <a:rPr lang="ru-RU" b="1" cap="none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- Куда, свинья, идешь? - спросил бык.</a:t>
            </a:r>
            <a:br>
              <a:rPr lang="ru-RU" b="1" cap="none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</a:br>
            <a:r>
              <a:rPr lang="ru-RU" b="1" cap="none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- От зимы лета ищу, - отвечает свинья.</a:t>
            </a:r>
            <a:br>
              <a:rPr lang="ru-RU" b="1" cap="none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</a:br>
            <a:r>
              <a:rPr lang="ru-RU" b="1" cap="none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- Иди с нами.</a:t>
            </a:r>
            <a:br>
              <a:rPr lang="ru-RU" b="1" cap="none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</a:br>
            <a:r>
              <a:rPr lang="ru-RU" b="1" cap="none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/>
            </a:r>
            <a:br>
              <a:rPr lang="ru-RU" b="1" cap="none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</a:br>
            <a:endParaRPr lang="ru-RU" b="1" cap="none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pic>
        <p:nvPicPr>
          <p:cNvPr id="4" name="Содержимое 3" descr="Zomovie_zverei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51920" y="652804"/>
            <a:ext cx="4968552" cy="5624400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2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764704"/>
            <a:ext cx="3619128" cy="5688632"/>
          </a:xfrm>
        </p:spPr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Пошли втроем дальше, навстречу им гусь.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- Куда, гусь, идешь? - спрашивает бык.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- От зимы лета ищу, - отвечает гусь.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- Ну, иди за нами!</a:t>
            </a:r>
            <a:endParaRPr lang="ru-RU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Содержимое 3" descr="Zomovie_zverei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51920" y="682615"/>
            <a:ext cx="4968552" cy="5564778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764704"/>
            <a:ext cx="3619128" cy="5688632"/>
          </a:xfrm>
        </p:spPr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Вот гусь и пошел за ними. Идут, а навстречу им петух.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- Куда, петух, идешь? - спросил бык.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- От зимы лета ищу, - отвечает петух.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- Иди за нами!</a:t>
            </a:r>
            <a:endParaRPr lang="ru-RU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Содержимое 3" descr="Zomovie_zverei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69539" y="682615"/>
            <a:ext cx="4933313" cy="5564778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3619128" cy="6120680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Вот они идут путем-дорогою и разговаривают промеж себя:</a:t>
            </a:r>
            <a:r>
              <a:rPr lang="ru-RU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- Как же, братцы-товарищи! Время подходит холодное, где тепла искать? Бык и сказывает:</a:t>
            </a:r>
            <a:r>
              <a:rPr lang="ru-RU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- Ну, давайте избу строить, а то, чего доброго, и впрямь зимою замерзнем. </a:t>
            </a:r>
            <a:endParaRPr lang="ru-RU" sz="28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Содержимое 3" descr="Zomovie_zverei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139952" y="620688"/>
            <a:ext cx="4357958" cy="5564778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443664" cy="6120680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Баран говорит:</a:t>
            </a:r>
            <a:r>
              <a:rPr lang="ru-RU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- У меня шуба тепла - вишь какая шерсть! Я и так перезимую.</a:t>
            </a:r>
            <a:r>
              <a:rPr lang="ru-RU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Свинья говорит:</a:t>
            </a:r>
            <a:r>
              <a:rPr lang="ru-RU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- А по мне хоть какие морозы - я не боюсь: зароюсь в землю и без избы прозимую.</a:t>
            </a:r>
            <a:r>
              <a:rPr lang="ru-RU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Гусь говорит:</a:t>
            </a:r>
            <a:r>
              <a:rPr lang="ru-RU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- А я сяду в середину ели, одно крыло постелю, а другим оденусь, меня никакой холод не возьмет; я и так прозимую.</a:t>
            </a:r>
            <a:r>
              <a:rPr lang="ru-RU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Петух говорит:</a:t>
            </a:r>
            <a:r>
              <a:rPr lang="ru-RU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- А разве у меня нет своих крыльев? И я прозимую!</a:t>
            </a:r>
            <a:r>
              <a:rPr lang="ru-RU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Бык видит - дело плохо, надо одному хлопотать.</a:t>
            </a:r>
            <a:r>
              <a:rPr lang="ru-RU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- Ну, - говорит, - вы как хотите, а я стану избу строить.</a:t>
            </a:r>
            <a:endParaRPr lang="ru-RU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-387424"/>
            <a:ext cx="3619128" cy="7776864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Выстроил </a:t>
            </a: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себе избушку и живет в ней. Вот пришла зима холодная, стали пробирать морозы; баран просится у быка:</a:t>
            </a: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- Пусти, брат, погреться.</a:t>
            </a: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- Нет, баран, у тебя шуба теплая; ты и так перезимуешь. Не пущу!</a:t>
            </a: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- А коли не пустишь, то я разбегусь и вышибу из твой избы бревно; тебе же будет холоднее.</a:t>
            </a: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Бык думал-думал: “Дай пущу, а то, пожалуй, и меня заморозит”,- и пустил барана.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Содержимое 3" descr="Zomovie_zverei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157216" y="404664"/>
            <a:ext cx="4663256" cy="6048672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764704"/>
            <a:ext cx="3619128" cy="5688632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235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Вот и свинья прозябла, пришла к быку:</a:t>
            </a:r>
            <a:r>
              <a:rPr lang="ru-RU" sz="235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35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35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- Пусти, брат, погреться.</a:t>
            </a:r>
            <a:r>
              <a:rPr lang="ru-RU" sz="235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35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35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- Нет, не пущу! Ты в землю зароешься и так перезимуешь.</a:t>
            </a:r>
            <a:r>
              <a:rPr lang="ru-RU" sz="235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35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35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- А не пустишь, так я рылом все столбы подрою да твою избу сворочу.</a:t>
            </a:r>
            <a:r>
              <a:rPr lang="ru-RU" sz="235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35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35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Делать нечего, надо пустить. Пустил и свинью.</a:t>
            </a:r>
            <a:r>
              <a:rPr lang="ru-RU" sz="2200" b="1" dirty="0" smtClean="0"/>
              <a:t> </a:t>
            </a:r>
            <a:endParaRPr lang="ru-RU" sz="2200" dirty="0"/>
          </a:p>
        </p:txBody>
      </p:sp>
      <p:pic>
        <p:nvPicPr>
          <p:cNvPr id="4" name="Содержимое 3" descr="Zomovie_zverei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69539" y="548680"/>
            <a:ext cx="4933313" cy="6048672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праведливость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178</Words>
  <Application>Microsoft Office PowerPoint</Application>
  <PresentationFormat>Экран (4:3)</PresentationFormat>
  <Paragraphs>24</Paragraphs>
  <Slides>16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ЗИМОВЬЕ ЗВЕРЕЙ</vt:lpstr>
      <vt:lpstr>Шел бык лесом, попадается ему навстречу баран. - Куда, баран, идешь? - спросил бык. - От зимы лета ищу, - говорит баран. - Пойдем со мною! </vt:lpstr>
      <vt:lpstr>Вот пошли они вместе, попадается им навстречу свинья. - Куда, свинья, идешь? - спросил бык. - От зимы лета ищу, - отвечает свинья. - Иди с нами.  </vt:lpstr>
      <vt:lpstr>Пошли втроем дальше, навстречу им гусь. - Куда, гусь, идешь? - спрашивает бык. - От зимы лета ищу, - отвечает гусь. - Ну, иди за нами!</vt:lpstr>
      <vt:lpstr>Вот гусь и пошел за ними. Идут, а навстречу им петух. - Куда, петух, идешь? - спросил бык. - От зимы лета ищу, - отвечает петух. - Иди за нами!</vt:lpstr>
      <vt:lpstr>Вот они идут путем-дорогою и разговаривают промеж себя: - Как же, братцы-товарищи! Время подходит холодное, где тепла искать? Бык и сказывает: - Ну, давайте избу строить, а то, чего доброго, и впрямь зимою замерзнем. </vt:lpstr>
      <vt:lpstr>Баран говорит: - У меня шуба тепла - вишь какая шерсть! Я и так перезимую. Свинья говорит: - А по мне хоть какие морозы - я не боюсь: зароюсь в землю и без избы прозимую. Гусь говорит: - А я сяду в середину ели, одно крыло постелю, а другим оденусь, меня никакой холод не возьмет; я и так прозимую. Петух говорит: - А разве у меня нет своих крыльев? И я прозимую! Бык видит - дело плохо, надо одному хлопотать. - Ну, - говорит, - вы как хотите, а я стану избу строить.</vt:lpstr>
      <vt:lpstr>Выстроил себе избушку и живет в ней. Вот пришла зима холодная, стали пробирать морозы; баран просится у быка: - Пусти, брат, погреться. - Нет, баран, у тебя шуба теплая; ты и так перезимуешь. Не пущу! - А коли не пустишь, то я разбегусь и вышибу из твой избы бревно; тебе же будет холоднее. Бык думал-думал: “Дай пущу, а то, пожалуй, и меня заморозит”,- и пустил барана. </vt:lpstr>
      <vt:lpstr>Вот и свинья прозябла, пришла к быку: - Пусти, брат, погреться. - Нет, не пущу! Ты в землю зароешься и так перезимуешь. - А не пустишь, так я рылом все столбы подрою да твою избу сворочу. Делать нечего, надо пустить. Пустил и свинью. </vt:lpstr>
      <vt:lpstr>Тут пришли к быку гусь и петух: - Пусти, брат, к себе погреться. - Нет, не пущу! У вас по два крыла: одно постелешь, другим оденешься; так и прозимуете! - А не пустишь, - говорит гусь, - так я весь мох из твоих стен по-выщипываю, тебе же холоднее будет. - Не пустишь? - говорит петух. - Так я взлечу на чердак, всю землю с потолка сгребу, тебе же холоднее будет. </vt:lpstr>
      <vt:lpstr>Что делать быку? Пустил жить к себе и гуся и петуха. Вот живут они себе в избушке. Отогрелся в тепле петух и начал песенки распевать. Услыхала лиса, что петух песенки распевает, захотелось ей петушиным мясом полакомиться, да как достать его? Лиса поднялась на хитрости, отправилась к медведю да волку и сказала: </vt:lpstr>
      <vt:lpstr>- Ну, любезные куманьки! Я нашла для всех поживу: для тебя, медведь, - быка, для тебя волк, - барана, а для себя - петуха. - Хорошо, кумушка! - говорит медведь и волк. - Мы твоих услуг никогда не забудем. Пойдем же приколем да поедим!  </vt:lpstr>
      <vt:lpstr> Лиса привела их к избушке. Медведь говорит волку. - Иди ты вперед! А волк кричит: - Нет, ты посильнее меня, иди ты вперед!</vt:lpstr>
      <vt:lpstr>  Ладно, пошел медведь; только что в двери - бык наклонил голову и припер его рогами к стенке. А баран разбежался да как бацнет медведя в бок - и сшиб его с ног. А свинья рвет и мечет в клочья. А гусь подлетел - глаза щиплет.  А петух сидит на брусу и кричит: - Подайте сюда, подайте сюда!</vt:lpstr>
      <vt:lpstr> Волк с лисой услыхали крик да бежать! Вот медведь рвался, рвался, насилу вырвался, догнал волка и  рассказывает: - Ну, что было мне!.. Этакого страху отродясь не видывал. Только что вошел я в избу, откуда ни возьмись, баба с ухватом на меня... Так к стене и прижала! Набежало народу пропасть: кто бьет, кто рвет, кто шилом в глаза колет. А еще один на брусу сидел да все кричал: “Подайте сюда, подайте сюда!” Ну, если б подали к нему, кажись бы, и смерть была!</vt:lpstr>
      <vt:lpstr>А бык с друзьями стали жить-поживать. И до сих пор живут они в своей избушке.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11</cp:revision>
  <dcterms:created xsi:type="dcterms:W3CDTF">2013-02-10T05:36:40Z</dcterms:created>
  <dcterms:modified xsi:type="dcterms:W3CDTF">2013-02-10T07:22:19Z</dcterms:modified>
</cp:coreProperties>
</file>