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71EA25-620C-4776-828A-756DB771AC05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CD75C0-DB81-4976-9799-AD620BA66B0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06233" cy="567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85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67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75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55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61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213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EFEFE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</cp:revision>
  <dcterms:created xsi:type="dcterms:W3CDTF">2013-03-02T06:01:11Z</dcterms:created>
  <dcterms:modified xsi:type="dcterms:W3CDTF">2013-03-02T06:12:25Z</dcterms:modified>
</cp:coreProperties>
</file>