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7" r:id="rId3"/>
    <p:sldId id="268" r:id="rId4"/>
    <p:sldId id="269" r:id="rId5"/>
    <p:sldId id="28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Rg st="1" end="1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230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3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1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3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063C2-62D2-4D4A-84CE-2E86ADB28039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D195-E477-4FB3-97EC-43AA8F008F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11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mytoys.com/intershoproot/eCS/Store/de/images/152/00/1520012-l.jpg" TargetMode="External"/><Relationship Id="rId13" Type="http://schemas.openxmlformats.org/officeDocument/2006/relationships/hyperlink" Target="http://povtoriashki.by/webroot/delivery/images/novosti/by/1.08_den_zheleznodoroznika.jpg" TargetMode="External"/><Relationship Id="rId3" Type="http://schemas.openxmlformats.org/officeDocument/2006/relationships/hyperlink" Target="http://www.show-cars.ru/uploads/images/3/8/5/0/5/6513c986ed.jpg" TargetMode="External"/><Relationship Id="rId7" Type="http://schemas.openxmlformats.org/officeDocument/2006/relationships/hyperlink" Target="http://www.perevozka.info/images/site/POZHTECHNIKA_AR-2_perevozka.info.jpg" TargetMode="External"/><Relationship Id="rId12" Type="http://schemas.openxmlformats.org/officeDocument/2006/relationships/hyperlink" Target="http://www.bikewalls.com/pictures/Honda_CRB600RR_2006_04_1024x768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vanovo.220-volt.ru/images/f/1200x800/catalogue/62/62596.jpg" TargetMode="External"/><Relationship Id="rId11" Type="http://schemas.openxmlformats.org/officeDocument/2006/relationships/hyperlink" Target="http://apex60.ru/tiny_mce/plugins/uploaded/&#1056;" TargetMode="External"/><Relationship Id="rId5" Type="http://schemas.openxmlformats.org/officeDocument/2006/relationships/hyperlink" Target="http://www.sale-honda.ru/components/com_virtuemart/shop_image/product/Honda_868.jpg" TargetMode="External"/><Relationship Id="rId10" Type="http://schemas.openxmlformats.org/officeDocument/2006/relationships/hyperlink" Target="http://www.products.tngcn.com/photo/YTO/20090816195726498.jpg" TargetMode="External"/><Relationship Id="rId4" Type="http://schemas.openxmlformats.org/officeDocument/2006/relationships/hyperlink" Target="http://avto-rinok.com.ua/upload/22000/max-20110720101529238.jpg" TargetMode="External"/><Relationship Id="rId9" Type="http://schemas.openxmlformats.org/officeDocument/2006/relationships/hyperlink" Target="http://gazeta.dalpress.ru/uploads/3323/3322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Сад работа\КАРТИНКИ\Новая папка\1357810824_bufer-obmen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86" y="-171399"/>
            <a:ext cx="9214705" cy="727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:\Сад работа\КАРТИНКИ\Новая папка\9674813717571190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403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Мотоцикл</a:t>
            </a:r>
            <a:endParaRPr lang="ru-RU" dirty="0"/>
          </a:p>
        </p:txBody>
      </p:sp>
      <p:pic>
        <p:nvPicPr>
          <p:cNvPr id="3" name="Мотоцик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60648"/>
            <a:ext cx="30293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Я по улицам кружу –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Очень громко я жужжу.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С ветром, снегом и дождем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Мотоцикл давно знаком.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Жук летает выше крыши –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Я готов взлететь и выше.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Но как вьючного коня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Не используйте меня.</a:t>
            </a:r>
          </a:p>
        </p:txBody>
      </p:sp>
    </p:spTree>
    <p:extLst>
      <p:ext uri="{BB962C8B-B14F-4D97-AF65-F5344CB8AC3E}">
        <p14:creationId xmlns:p14="http://schemas.microsoft.com/office/powerpoint/2010/main" val="183458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5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G:\Сад работа\КАРТИНКИ\Новая папка\57332850_1270335607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8" y="0"/>
            <a:ext cx="9146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G:\Сад работа\КАРТИНКИ\Новая папка\86cb23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53481"/>
            <a:ext cx="1231410" cy="113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Самолет</a:t>
            </a:r>
            <a:endParaRPr lang="ru-RU" dirty="0"/>
          </a:p>
        </p:txBody>
      </p:sp>
      <p:pic>
        <p:nvPicPr>
          <p:cNvPr id="4" name="Самол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196753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Солнце в небе золотится.</a:t>
            </a:r>
          </a:p>
          <a:p>
            <a:r>
              <a:rPr lang="ru-RU" b="1" dirty="0"/>
              <a:t> Ввысь летит большая птица,</a:t>
            </a:r>
          </a:p>
          <a:p>
            <a:r>
              <a:rPr lang="ru-RU" b="1" dirty="0"/>
              <a:t> Закрывая нам крылом</a:t>
            </a:r>
          </a:p>
          <a:p>
            <a:r>
              <a:rPr lang="ru-RU" b="1" dirty="0"/>
              <a:t> Солнце в небе голубом.</a:t>
            </a:r>
          </a:p>
          <a:p>
            <a:r>
              <a:rPr lang="ru-RU" b="1" dirty="0"/>
              <a:t> Эта птица – самолет,</a:t>
            </a:r>
          </a:p>
          <a:p>
            <a:r>
              <a:rPr lang="ru-RU" b="1" dirty="0"/>
              <a:t> Он отправился в </a:t>
            </a:r>
            <a:r>
              <a:rPr lang="ru-RU" b="1" dirty="0" smtClean="0"/>
              <a:t>полет</a:t>
            </a:r>
          </a:p>
          <a:p>
            <a:r>
              <a:rPr lang="ru-RU" b="1" dirty="0"/>
              <a:t>С. Колесникова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0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87 0.05949 C 0.0658 0.05509 0.05695 0.04421 0.0474 0.03796 C 0.03594 0.03055 0.02344 0.02453 0.01094 0.0199 C -0.01285 0.01088 -0.03785 0.0074 -0.06198 4.07407E-6 C -0.08455 -0.00695 -0.10642 -0.01551 -0.1283 -0.02524 C -0.14757 -0.0338 -0.17066 -0.03565 -0.19045 -0.03959 C -0.20798 -0.04306 -0.22517 -0.04862 -0.24305 -0.05047 C -0.26892 -0.05301 -0.29548 -0.05834 -0.32153 -0.05949 C -0.34132 -0.06042 -0.36111 -0.06065 -0.3809 -0.06135 C -0.48403 -0.07894 -0.59774 -0.06088 -0.70399 -0.05764 C -0.72465 -0.05371 -0.74375 -0.04862 -0.76337 -0.03959 C -0.76719 -0.03774 -0.77187 -0.03681 -0.77552 -0.03426 C -0.78264 -0.0294 -0.78906 -0.02199 -0.79583 -0.01621 C -0.80399 0.00046 -0.79184 -0.02362 -0.8026 -0.00533 C -0.80451 -0.00186 -0.80798 0.00532 -0.80798 0.00532 C -0.81094 0.01713 -0.81059 0.01319 -0.80798 0.03426 C -0.80347 0.07083 -0.76146 0.08125 -0.73906 0.08472 C -0.73403 0.08541 -0.72916 0.08611 -0.72413 0.08657 C -0.67066 0.09097 -0.71319 0.08611 -0.6809 0.09004 C -0.65486 0.08958 -0.62864 0.08958 -0.6026 0.08842 C -0.58472 0.08773 -0.56458 0.0787 -0.54722 0.07384 C -0.51128 0.06388 -0.4743 0.0581 -0.43767 0.05416 C -0.35746 0.05578 -0.27743 0.05578 -0.19722 0.05763 C -0.1783 0.0581 -0.15937 0.06851 -0.14045 0.06851 " pathEditMode="relative" ptsTypes="fffffffffffffffffffffffA">
                                      <p:cBhvr>
                                        <p:cTn id="1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Сад работа\КАРТИНКИ\Новая папка\57332850_1270335607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44" y="0"/>
            <a:ext cx="9168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:\Сад работа\КАРТИНКИ\Новая папка\esky-so-comanche-rtf-gift-box-00000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79400"/>
            <a:ext cx="4456112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Вертолет</a:t>
            </a:r>
            <a:endParaRPr lang="ru-RU" dirty="0"/>
          </a:p>
        </p:txBody>
      </p:sp>
      <p:pic>
        <p:nvPicPr>
          <p:cNvPr id="3" name="Вертол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19675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Винтокрылый вертолет</a:t>
            </a:r>
          </a:p>
          <a:p>
            <a:r>
              <a:rPr lang="ru-RU" b="1" dirty="0"/>
              <a:t>Всех ребят зовет в полет.</a:t>
            </a:r>
          </a:p>
          <a:p>
            <a:r>
              <a:rPr lang="ru-RU" b="1" dirty="0"/>
              <a:t>Панасюк И.С.</a:t>
            </a:r>
          </a:p>
        </p:txBody>
      </p:sp>
    </p:spTree>
    <p:extLst>
      <p:ext uri="{BB962C8B-B14F-4D97-AF65-F5344CB8AC3E}">
        <p14:creationId xmlns:p14="http://schemas.microsoft.com/office/powerpoint/2010/main" val="285212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08 0.1912 C 0.24444 0.18102 0.23073 0.17847 0.22048 0.17384 C 0.20382 0.1662 0.18715 0.15926 0.17048 0.15162 C 0.15295 0.14352 0.1335 0.15 0.11493 0.14907 C 0.10382 0.14838 0.09271 0.14745 0.08159 0.14676 C 0.06545 0.14305 0.04965 0.13981 0.0335 0.1368 C 0.02552 0.13518 0.00937 0.13194 0.00937 0.13217 C -0.03993 0.10949 -0.09045 0.09305 -0.14063 0.075 C -0.16979 0.06435 -0.19792 0.04583 -0.22761 0.03796 C -0.25729 0.03009 -0.2882 0.02407 -0.31841 0.02083 C -0.35799 0.02199 -0.38854 0.01736 -0.42396 0.02824 C -0.43768 0.0324 -0.45139 0.03727 -0.46459 0.04305 C -0.47014 0.0456 -0.4757 0.04791 -0.48125 0.05046 C -0.48316 0.05115 -0.48681 0.05278 -0.48681 0.05301 C -0.49375 0.05903 -0.50243 0.05949 -0.50903 0.06528 C -0.51615 0.07153 -0.5125 0.06921 -0.52014 0.07268 C -0.52882 0.08356 -0.51858 0.07199 -0.52952 0.08009 C -0.53334 0.08287 -0.5375 0.08565 -0.54063 0.08981 C -0.54184 0.09143 -0.54289 0.09352 -0.54427 0.0949 C -0.55052 0.10115 -0.56077 0.10694 -0.5665 0.11458 C -0.57257 0.12268 -0.579 0.1287 -0.58507 0.1368 C -0.59202 0.14606 -0.58629 0.14791 -0.59618 0.15648 C -0.59931 0.16967 -0.59688 0.1618 -0.60539 0.1787 C -0.60868 0.18518 -0.60903 0.19352 -0.61094 0.20092 C -0.61598 0.22083 -0.60973 0.19583 -0.61459 0.21574 C -0.61528 0.21828 -0.6165 0.22315 -0.6165 0.22338 C -0.61476 0.23611 -0.61424 0.24815 -0.60729 0.25787 C -0.604 0.2706 -0.59705 0.28264 -0.58872 0.28981 C -0.58438 0.30694 -0.58195 0.29815 -0.57205 0.31203 C -0.56684 0.31944 -0.56059 0.32615 -0.55348 0.3294 C -0.5415 0.34537 -0.55417 0.33078 -0.54236 0.33935 C -0.53403 0.34537 -0.52882 0.35278 -0.52014 0.35648 C -0.50417 0.37106 -0.48525 0.37801 -0.4665 0.38611 C -0.45677 0.39028 -0.44792 0.3956 -0.43872 0.40092 C -0.4342 0.40347 -0.42414 0.40463 -0.42014 0.40602 C -0.38698 0.41713 -0.35591 0.43657 -0.32205 0.44537 C -0.27466 0.45787 -0.2257 0.45856 -0.17761 0.46273 C -0.12466 0.46134 -0.07813 0.46342 -0.02761 0.44791 C -0.01007 0.44259 0.00694 0.43426 0.0243 0.42824 C 0.03055 0.42615 0.04271 0.42083 0.04271 0.42106 C 0.04461 0.41921 0.04618 0.4169 0.04826 0.41574 C 0.05173 0.41365 0.05937 0.41088 0.05937 0.41111 C 0.06684 0.40139 0.05902 0.40995 0.06875 0.40347 C 0.0743 0.39977 0.0783 0.39328 0.0835 0.38865 C 0.08472 0.38611 0.08576 0.38356 0.08715 0.38125 C 0.08941 0.37778 0.09461 0.37129 0.09461 0.37153 C 0.09722 0.36111 0.10121 0.35069 0.10573 0.34166 C 0.10798 0.33032 0.10902 0.31875 0.11128 0.30717 C 0.11059 0.29815 0.11059 0.28912 0.10937 0.28009 C 0.10798 0.2699 0.10364 0.26065 0.10208 0.25046 C 0.10017 0.23819 0.09948 0.22708 0.09271 0.21828 C 0.08836 0.19352 0.09427 0.21921 0.08715 0.20347 C 0.07986 0.1875 0.09132 0.20347 0.08159 0.1912 C 0.07743 0.17361 0.06423 0.1581 0.05382 0.14676 C 0.04896 0.14166 0.05069 0.14097 0.04652 0.13426 C 0.04184 0.12639 0.04323 0.13171 0.03715 0.12453 C 0.0283 0.11412 0.01909 0.09977 0.00764 0.0949 C -0.00104 0.08333 -0.01181 0.07176 -0.02205 0.06273 C -0.02778 0.05092 -0.0375 0.04328 -0.04618 0.03565 C -0.05625 0.02685 -0.03976 0.03055 -0.06094 0.02083 C -0.06285 0.0199 -0.06476 0.01967 -0.0665 0.01828 C -0.0724 0.01389 -0.07761 0.00833 -0.08316 0.00347 C -0.08646 0.00069 -0.09427 -0.00139 -0.09427 -0.00116 C -0.0967 -0.00463 -0.09827 -0.01019 -0.10174 -0.01135 C -0.1092 -0.01389 -0.11927 -0.01551 -0.12587 -0.0213 C -0.1349 -0.0294 -0.14532 -0.03195 -0.15539 -0.03611 C -0.17969 -0.04584 -0.20226 -0.05394 -0.22761 -0.05834 C -0.23768 -0.0625 -0.24861 -0.06366 -0.25903 -0.06574 C -0.26823 -0.0676 -0.28681 -0.0706 -0.28681 -0.07037 C -0.30243 -0.0676 -0.29879 -0.06968 -0.30729 -0.05579 C -0.30868 -0.05347 -0.31007 -0.05116 -0.31094 -0.04838 C -0.3125 -0.04352 -0.31459 -0.03357 -0.31459 -0.03334 C -0.3125 -0.02454 -0.31493 -0.02037 -0.31285 -0.01135 C -0.3191 0.01435 -0.32604 0.03842 -0.34063 0.05787 C -0.34115 0.06041 -0.34132 0.06296 -0.34236 0.06528 C -0.34323 0.06736 -0.34532 0.06805 -0.34618 0.07014 C -0.35035 0.08102 -0.35243 0.09537 -0.35539 0.10717 C -0.35712 0.11389 -0.35677 0.12199 -0.36094 0.12685 " pathEditMode="relative" rAng="0" ptsTypes="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37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Сад работа\КАРТИНКИ\Новая папка\fonstola.ru-579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" y="0"/>
            <a:ext cx="91441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:\Сад работа\КАРТИНКИ\Новая папка\16206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33" y="908720"/>
            <a:ext cx="4238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Поезд</a:t>
            </a:r>
            <a:endParaRPr lang="ru-RU" dirty="0"/>
          </a:p>
        </p:txBody>
      </p:sp>
      <p:pic>
        <p:nvPicPr>
          <p:cNvPr id="3" name="Поез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700808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Еду-еду, ту-ту-ту. Слышно, слышно за версту! Видно, видно издалека! Подо мною склон высокий, А за склоном -лес густой, Впереди команда "Стой" !</a:t>
            </a:r>
          </a:p>
          <a:p>
            <a:r>
              <a:rPr lang="ru-RU" b="1" dirty="0">
                <a:solidFill>
                  <a:schemeClr val="bg1"/>
                </a:solidFill>
              </a:rPr>
              <a:t> </a:t>
            </a:r>
          </a:p>
          <a:p>
            <a:r>
              <a:rPr lang="ru-RU" b="1" dirty="0">
                <a:solidFill>
                  <a:schemeClr val="bg1"/>
                </a:solidFill>
              </a:rPr>
              <a:t>Ольга </a:t>
            </a:r>
            <a:r>
              <a:rPr lang="ru-RU" b="1" dirty="0" err="1">
                <a:solidFill>
                  <a:schemeClr val="bg1"/>
                </a:solidFill>
              </a:rPr>
              <a:t>Чернорицкая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91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ад работа\КАРТИНКИ\Новая папка\kartinki.me-5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8062664" cy="5807794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Используемый материал: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/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500" u="sng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http://www.show-cars.ru/uploads/images/3/8/5/0/5/6513c986ed.jpg</a:t>
            </a:r>
            <a:r>
              <a:rPr lang="ru-RU" sz="15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5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u="sng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http://avto-rinok.com.ua/upload/22000/max-20110720101529238.jpg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u="sng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http://www.sale-honda.ru/components/com_virtuemart/shop_image/product/Honda_868.jpg</a:t>
            </a:r>
            <a:r>
              <a:rPr lang="ru-RU" sz="15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5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u="sng" dirty="0" smtClean="0">
                <a:solidFill>
                  <a:schemeClr val="tx2">
                    <a:lumMod val="75000"/>
                  </a:schemeClr>
                </a:solidFill>
                <a:hlinkClick r:id="rId6"/>
              </a:rPr>
              <a:t>http://ivanovo.220-volt.ru/images/f/1200x800/catalogue/62/62596.jpg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u="sng" dirty="0" smtClean="0">
                <a:solidFill>
                  <a:schemeClr val="tx2">
                    <a:lumMod val="75000"/>
                  </a:schemeClr>
                </a:solidFill>
                <a:hlinkClick r:id="rId7"/>
              </a:rPr>
              <a:t>http://www.perevozka.info/images/site/POZHTECHNIKA_AR-2_perevozka.info.jpg</a:t>
            </a:r>
            <a:r>
              <a:rPr lang="ru-RU" sz="15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5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u="sng" dirty="0">
                <a:solidFill>
                  <a:schemeClr val="tx2">
                    <a:lumMod val="75000"/>
                  </a:schemeClr>
                </a:solidFill>
                <a:hlinkClick r:id="rId8"/>
              </a:rPr>
              <a:t>http://</a:t>
            </a:r>
            <a:r>
              <a:rPr lang="ru-RU" sz="1500" u="sng" dirty="0" smtClean="0">
                <a:solidFill>
                  <a:schemeClr val="tx2">
                    <a:lumMod val="75000"/>
                  </a:schemeClr>
                </a:solidFill>
                <a:hlinkClick r:id="rId8"/>
              </a:rPr>
              <a:t>images.mytoys.com/intershoproot/eCS/Store/de/images/152/00/1520012-l.jpg</a:t>
            </a:r>
            <a:r>
              <a:rPr lang="ru-RU" sz="1500" u="sng" dirty="0">
                <a:solidFill>
                  <a:schemeClr val="tx2">
                    <a:lumMod val="75000"/>
                  </a:schemeClr>
                </a:solidFill>
                <a:hlinkClick r:id="rId8"/>
              </a:rPr>
              <a:t/>
            </a:r>
            <a:br>
              <a:rPr lang="ru-RU" sz="1500" u="sng" dirty="0">
                <a:solidFill>
                  <a:schemeClr val="tx2">
                    <a:lumMod val="75000"/>
                  </a:schemeClr>
                </a:solidFill>
                <a:hlinkClick r:id="rId8"/>
              </a:rPr>
            </a:br>
            <a:r>
              <a:rPr lang="ru-RU" sz="1500" u="sng" dirty="0">
                <a:solidFill>
                  <a:schemeClr val="tx2">
                    <a:lumMod val="75000"/>
                  </a:schemeClr>
                </a:solidFill>
                <a:hlinkClick r:id="rId9"/>
              </a:rPr>
              <a:t>http://</a:t>
            </a:r>
            <a:r>
              <a:rPr lang="ru-RU" sz="1500" u="sng" dirty="0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gazeta.dalpress.ru/uploads/3323/33226.jpg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u="sng" dirty="0">
                <a:solidFill>
                  <a:schemeClr val="tx2">
                    <a:lumMod val="75000"/>
                  </a:schemeClr>
                </a:solidFill>
                <a:hlinkClick r:id="rId10"/>
              </a:rPr>
              <a:t>http://</a:t>
            </a:r>
            <a:r>
              <a:rPr lang="ru-RU" sz="1500" u="sng" dirty="0" smtClean="0">
                <a:solidFill>
                  <a:schemeClr val="tx2">
                    <a:lumMod val="75000"/>
                  </a:schemeClr>
                </a:solidFill>
                <a:hlinkClick r:id="rId10"/>
              </a:rPr>
              <a:t>www.products.tngcn.com/photo/YTO/20090816195726498.jpg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ru-RU" sz="15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u="sng" dirty="0">
                <a:solidFill>
                  <a:schemeClr val="tx2">
                    <a:lumMod val="75000"/>
                  </a:schemeClr>
                </a:solidFill>
                <a:hlinkClick r:id="rId11"/>
              </a:rPr>
              <a:t>http://apex60.ru/tiny_mce/plugins/uploaded/Р“РђР—РµР»Рё - РјРёРєСЂРѕР°РІС‚РѕР±СѓСЃС‹.</a:t>
            </a:r>
            <a:r>
              <a:rPr lang="ru-RU" sz="1500" u="sng" dirty="0" smtClean="0">
                <a:solidFill>
                  <a:schemeClr val="tx2">
                    <a:lumMod val="75000"/>
                  </a:schemeClr>
                </a:solidFill>
                <a:hlinkClick r:id="rId11"/>
              </a:rPr>
              <a:t>jpg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ru-RU" sz="15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u="sng" dirty="0">
                <a:solidFill>
                  <a:schemeClr val="tx2">
                    <a:lumMod val="75000"/>
                  </a:schemeClr>
                </a:solidFill>
                <a:hlinkClick r:id="rId12"/>
              </a:rPr>
              <a:t>http://</a:t>
            </a:r>
            <a:r>
              <a:rPr lang="ru-RU" sz="1500" u="sng" dirty="0" smtClean="0">
                <a:solidFill>
                  <a:schemeClr val="tx2">
                    <a:lumMod val="75000"/>
                  </a:schemeClr>
                </a:solidFill>
                <a:hlinkClick r:id="rId12"/>
              </a:rPr>
              <a:t>www.bikewalls.com/pictures/Honda_CRB600RR_2006_04_1024x768.jpg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ru-RU" sz="15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http://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www.shazina.com/big/webmaster_20.jpg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ru-RU" sz="15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u="sng" dirty="0">
                <a:solidFill>
                  <a:schemeClr val="tx2">
                    <a:lumMod val="75000"/>
                  </a:schemeClr>
                </a:solidFill>
                <a:hlinkClick r:id="rId13"/>
              </a:rPr>
              <a:t>http://</a:t>
            </a:r>
            <a:r>
              <a:rPr lang="ru-RU" sz="1500" u="sng" dirty="0" smtClean="0">
                <a:solidFill>
                  <a:schemeClr val="tx2">
                    <a:lumMod val="75000"/>
                  </a:schemeClr>
                </a:solidFill>
                <a:hlinkClick r:id="rId13"/>
              </a:rPr>
              <a:t>povtoriashki.by/webroot/delivery/images/novosti/by/1.08_den_zheleznodoroznika.jpg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ru-RU" sz="15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500" dirty="0" err="1">
                <a:solidFill>
                  <a:schemeClr val="tx2">
                    <a:lumMod val="75000"/>
                  </a:schemeClr>
                </a:solidFill>
              </a:rPr>
              <a:t>Kartinki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Me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www/</a:t>
            </a:r>
            <a:r>
              <a:rPr lang="en-US" sz="1500" dirty="0" err="1" smtClean="0">
                <a:solidFill>
                  <a:schemeClr val="tx2">
                    <a:lumMod val="75000"/>
                  </a:schemeClr>
                </a:solidFill>
              </a:rPr>
              <a:t>hallgames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en-US" sz="1500" dirty="0" err="1" smtClean="0">
                <a:solidFill>
                  <a:schemeClr val="tx2">
                    <a:lumMod val="75000"/>
                  </a:schemeClr>
                </a:solidFill>
              </a:rPr>
              <a:t>ru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133</Words>
  <Application>Microsoft Office PowerPoint</Application>
  <PresentationFormat>Экран (4:3)</PresentationFormat>
  <Paragraphs>27</Paragraphs>
  <Slides>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Мотоцикл</vt:lpstr>
      <vt:lpstr>Самолет</vt:lpstr>
      <vt:lpstr>Вертолет</vt:lpstr>
      <vt:lpstr>Поезд</vt:lpstr>
      <vt:lpstr>Используемый материал:   http://www.show-cars.ru/uploads/images/3/8/5/0/5/6513c986ed.jpg http://avto-rinok.com.ua/upload/22000/max-20110720101529238.jpg  http://www.sale-honda.ru/components/com_virtuemart/shop_image/product/Honda_868.jpg http://ivanovo.220-volt.ru/images/f/1200x800/catalogue/62/62596.jpg http://www.perevozka.info/images/site/POZHTECHNIKA_AR-2_perevozka.info.jpg http://images.mytoys.com/intershoproot/eCS/Store/de/images/152/00/1520012-l.jpg http://gazeta.dalpress.ru/uploads/3323/33226.jpg http://www.products.tngcn.com/photo/YTO/20090816195726498.jpg  http://apex60.ru/tiny_mce/plugins/uploaded/Р“РђР—РµР»Рё - РјРёРєСЂРѕР°РІС‚РѕР±СѓСЃС‹.jpg  http://www.bikewalls.com/pictures/Honda_CRB600RR_2006_04_1024x768.jpg  http://www.shazina.com/big/webmaster_20.jpg  http://povtoriashki.by/webroot/delivery/images/novosti/by/1.08_den_zheleznodoroznika.jpg  Kartinki. Me www/hallgames/ 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Ваван</dc:creator>
  <cp:lastModifiedBy>Ваван</cp:lastModifiedBy>
  <cp:revision>151</cp:revision>
  <dcterms:created xsi:type="dcterms:W3CDTF">2014-01-23T14:04:05Z</dcterms:created>
  <dcterms:modified xsi:type="dcterms:W3CDTF">2014-04-15T17:11:58Z</dcterms:modified>
</cp:coreProperties>
</file>