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7" r:id="rId5"/>
    <p:sldId id="27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23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G:\Сад работа\КАРТИНКИ\Новая папка\detskie_tovary_detskie_igrushki_razvivaushie_igrushki_big_f03_big_ekskavator_80005683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3292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Экскаватор</a:t>
            </a:r>
            <a:endParaRPr lang="ru-RU" dirty="0"/>
          </a:p>
        </p:txBody>
      </p:sp>
      <p:pic>
        <p:nvPicPr>
          <p:cNvPr id="5" name="Мото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9511" y="455916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12" y="1268760"/>
            <a:ext cx="3406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Экскаватор чем хорош?</a:t>
            </a:r>
          </a:p>
          <a:p>
            <a:r>
              <a:rPr lang="ru-RU" b="1" dirty="0"/>
              <a:t> У него огромный ковш.</a:t>
            </a:r>
          </a:p>
          <a:p>
            <a:r>
              <a:rPr lang="ru-RU" b="1" dirty="0"/>
              <a:t> Он усталости не знает,</a:t>
            </a:r>
          </a:p>
          <a:p>
            <a:r>
              <a:rPr lang="ru-RU" b="1" dirty="0"/>
              <a:t> Целый день себе копает.</a:t>
            </a:r>
          </a:p>
        </p:txBody>
      </p:sp>
    </p:spTree>
    <p:extLst>
      <p:ext uri="{BB962C8B-B14F-4D97-AF65-F5344CB8AC3E}">
        <p14:creationId xmlns:p14="http://schemas.microsoft.com/office/powerpoint/2010/main" val="22345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" y="0"/>
            <a:ext cx="9194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G:\Сад работа\КАРТИНКИ\Новая папка\233_201002184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099568"/>
            <a:ext cx="48482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Трактор</a:t>
            </a:r>
            <a:endParaRPr lang="ru-RU" dirty="0"/>
          </a:p>
        </p:txBody>
      </p:sp>
      <p:pic>
        <p:nvPicPr>
          <p:cNvPr id="7" name="тракто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74" y="1124744"/>
            <a:ext cx="459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Этот трактор сильный очень,</a:t>
            </a:r>
          </a:p>
          <a:p>
            <a:r>
              <a:rPr lang="ru-RU" b="1" dirty="0"/>
              <a:t> Не боится ям и кочек.</a:t>
            </a:r>
          </a:p>
          <a:p>
            <a:r>
              <a:rPr lang="ru-RU" b="1" dirty="0"/>
              <a:t> Он сегодня нам помог</a:t>
            </a:r>
          </a:p>
          <a:p>
            <a:r>
              <a:rPr lang="ru-RU" b="1" dirty="0"/>
              <a:t> Домой доехать без дорог.</a:t>
            </a:r>
          </a:p>
        </p:txBody>
      </p:sp>
    </p:spTree>
    <p:extLst>
      <p:ext uri="{BB962C8B-B14F-4D97-AF65-F5344CB8AC3E}">
        <p14:creationId xmlns:p14="http://schemas.microsoft.com/office/powerpoint/2010/main" val="7492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1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Сад работа\КАРТИНКИ\Новая папка\g_img_i_3c823c48a488405a410ee367ebca5b1950cf3fa2owy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255"/>
            <a:ext cx="66675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:\Сад работа\КАРТИНКИ\Новая папка\KamAZ_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50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Грузовая машина</a:t>
            </a:r>
            <a:endParaRPr lang="ru-RU" dirty="0"/>
          </a:p>
        </p:txBody>
      </p:sp>
      <p:pic>
        <p:nvPicPr>
          <p:cNvPr id="3" name="Zvuk-Gruzovika-na-reklamu-sn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324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Можно нагрузить немало</a:t>
            </a:r>
          </a:p>
          <a:p>
            <a:r>
              <a:rPr lang="ru-RU" b="1" dirty="0"/>
              <a:t> В мощный кузов самосвала.</a:t>
            </a:r>
          </a:p>
          <a:p>
            <a:r>
              <a:rPr lang="ru-RU" b="1" dirty="0"/>
              <a:t> Отвезёт он всё, что нужно</a:t>
            </a:r>
          </a:p>
          <a:p>
            <a:r>
              <a:rPr lang="ru-RU" b="1" dirty="0"/>
              <a:t> Быстро, весело и дружно!</a:t>
            </a:r>
          </a:p>
        </p:txBody>
      </p:sp>
    </p:spTree>
    <p:extLst>
      <p:ext uri="{BB962C8B-B14F-4D97-AF65-F5344CB8AC3E}">
        <p14:creationId xmlns:p14="http://schemas.microsoft.com/office/powerpoint/2010/main" val="4934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45815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Скорая помощь</a:t>
            </a:r>
            <a:endParaRPr lang="ru-RU" dirty="0"/>
          </a:p>
        </p:txBody>
      </p:sp>
      <p:pic>
        <p:nvPicPr>
          <p:cNvPr id="3" name="Скорая помощ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68760"/>
            <a:ext cx="529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Машина быстро мчится</a:t>
            </a:r>
          </a:p>
          <a:p>
            <a:r>
              <a:rPr lang="ru-RU" b="1" dirty="0"/>
              <a:t>"Везу больного я в больницу,</a:t>
            </a:r>
          </a:p>
          <a:p>
            <a:r>
              <a:rPr lang="ru-RU" b="1" dirty="0"/>
              <a:t>И всех, кто вызовет меня,</a:t>
            </a:r>
          </a:p>
          <a:p>
            <a:r>
              <a:rPr lang="ru-RU" b="1" dirty="0"/>
              <a:t>К врачам доставлю </a:t>
            </a:r>
            <a:r>
              <a:rPr lang="ru-RU" b="1" dirty="0" smtClean="0"/>
              <a:t>быстро </a:t>
            </a:r>
            <a:r>
              <a:rPr lang="ru-RU" b="1" dirty="0"/>
              <a:t>я!"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6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"/>
            <a:ext cx="9144000" cy="68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G:\Сад работа\КАРТИНКИ\Новая папка\transport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596386"/>
            <a:ext cx="2619333" cy="22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Маршрутное такси</a:t>
            </a:r>
            <a:endParaRPr lang="ru-RU" dirty="0"/>
          </a:p>
        </p:txBody>
      </p:sp>
      <p:pic>
        <p:nvPicPr>
          <p:cNvPr id="5" name="Авт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87076" y="2564708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31" y="1315065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 машина очень важна</a:t>
            </a:r>
          </a:p>
          <a:p>
            <a:r>
              <a:rPr lang="ru-RU" b="1" dirty="0" smtClean="0"/>
              <a:t>Пассажиров перевозит она.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</a:t>
            </a:r>
            <a:r>
              <a:rPr lang="ru-RU" b="1" smtClean="0"/>
              <a:t>Паршенкина</a:t>
            </a:r>
            <a:r>
              <a:rPr lang="ru-RU" b="1" dirty="0" smtClean="0"/>
              <a:t> И.А.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01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113</Words>
  <Application>Microsoft Office PowerPoint</Application>
  <PresentationFormat>Экран (4:3)</PresentationFormat>
  <Paragraphs>25</Paragraphs>
  <Slides>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Экскаватор</vt:lpstr>
      <vt:lpstr>Трактор</vt:lpstr>
      <vt:lpstr>Грузовая машина</vt:lpstr>
      <vt:lpstr>Скорая помощь</vt:lpstr>
      <vt:lpstr>Маршрутное такси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Ваван</dc:creator>
  <cp:lastModifiedBy>Ваван</cp:lastModifiedBy>
  <cp:revision>151</cp:revision>
  <dcterms:created xsi:type="dcterms:W3CDTF">2014-01-23T14:04:05Z</dcterms:created>
  <dcterms:modified xsi:type="dcterms:W3CDTF">2014-04-15T17:11:33Z</dcterms:modified>
</cp:coreProperties>
</file>