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82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Rg st="1" end="1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230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83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1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3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1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10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48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8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7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1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11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Сад работа\КАРТИНКИ\Новая папка\kartinki.me-5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53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293096"/>
            <a:ext cx="7882135" cy="237626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«Транспорт»</a:t>
            </a:r>
            <a:b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первой младшей группы .    Подготовила и составила                     </a:t>
            </a:r>
            <a:r>
              <a:rPr lang="ru-RU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Паршенкина</a:t>
            </a:r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И.А.</a:t>
            </a:r>
            <a:endParaRPr lang="ru-R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96752"/>
            <a:ext cx="7772400" cy="129614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Дидактическая  игра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222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Сад работа\КАРТИНКИ\Новая папка\kartinki.me-5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" y="-19817"/>
            <a:ext cx="9169476" cy="687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2147" y="1052736"/>
            <a:ext cx="7772400" cy="2160240"/>
          </a:xfrm>
        </p:spPr>
        <p:txBody>
          <a:bodyPr>
            <a:normAutofit/>
          </a:bodyPr>
          <a:lstStyle/>
          <a:p>
            <a:r>
              <a:rPr lang="ru-RU" dirty="0"/>
              <a:t>Задачи: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1. </a:t>
            </a:r>
            <a:r>
              <a:rPr lang="ru-RU" sz="2200" smtClean="0"/>
              <a:t>Закреплять </a:t>
            </a:r>
            <a:r>
              <a:rPr lang="ru-RU" sz="2200" dirty="0"/>
              <a:t>знания детей о транспорте </a:t>
            </a:r>
            <a:r>
              <a:rPr lang="ru-RU" sz="2200" dirty="0" smtClean="0"/>
              <a:t>. </a:t>
            </a:r>
            <a:br>
              <a:rPr lang="ru-RU" sz="2200" dirty="0" smtClean="0"/>
            </a:br>
            <a:r>
              <a:rPr lang="ru-RU" sz="2200" dirty="0" smtClean="0"/>
              <a:t>2. Выделять основные его части.</a:t>
            </a:r>
            <a:br>
              <a:rPr lang="ru-RU" sz="2200" dirty="0" smtClean="0"/>
            </a:br>
            <a:r>
              <a:rPr lang="ru-RU" sz="2200" dirty="0" smtClean="0"/>
              <a:t>3. Узнавать по звуку.</a:t>
            </a:r>
            <a:br>
              <a:rPr lang="ru-RU" sz="2200" dirty="0" smtClean="0"/>
            </a:br>
            <a:r>
              <a:rPr lang="ru-RU" sz="2200" dirty="0" smtClean="0"/>
              <a:t>4. знать назначение транспортного  средства.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6064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Сад работа\КАРТИНКИ\Новая папка\kartinki.me-51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6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Сад работа\КАРТИНКИ\Новая папка\big-3381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01" y="234888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Легковая машина</a:t>
            </a:r>
            <a:endParaRPr lang="ru-RU" dirty="0"/>
          </a:p>
        </p:txBody>
      </p:sp>
      <p:pic>
        <p:nvPicPr>
          <p:cNvPr id="5" name="Picture 2" descr="G:\Сад работа\КАРТИНКИ\Новая папка\kartinki.me-51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" y="571"/>
            <a:ext cx="9142476" cy="68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Сад работа\КАРТИНКИ\Новая папка\big-3381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01" y="31242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Авто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762" y="571"/>
            <a:ext cx="5003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Легковой автомобиль</a:t>
            </a:r>
          </a:p>
          <a:p>
            <a:r>
              <a:rPr lang="ru-RU" b="1" dirty="0"/>
              <a:t> Легковой автомобиль</a:t>
            </a:r>
          </a:p>
          <a:p>
            <a:r>
              <a:rPr lang="ru-RU" b="1" dirty="0"/>
              <a:t> По дороге мчится.</a:t>
            </a:r>
          </a:p>
          <a:p>
            <a:r>
              <a:rPr lang="ru-RU" b="1" dirty="0"/>
              <a:t> А за ним густая пыль</a:t>
            </a:r>
          </a:p>
          <a:p>
            <a:r>
              <a:rPr lang="ru-RU" b="1" dirty="0"/>
              <a:t> Тучею клубится</a:t>
            </a:r>
          </a:p>
        </p:txBody>
      </p:sp>
    </p:spTree>
    <p:extLst>
      <p:ext uri="{BB962C8B-B14F-4D97-AF65-F5344CB8AC3E}">
        <p14:creationId xmlns:p14="http://schemas.microsoft.com/office/powerpoint/2010/main" val="243726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55 0.02914 C 0.3026 0.04116 0.30677 0.02937 0.3 0.03654 C 0.29861 0.03792 0.29843 0.0407 0.29722 0.04209 C 0.29357 0.04648 0.28906 0.04926 0.28489 0.05296 C 0.28333 0.05434 0.28246 0.05712 0.2809 0.05851 C 0.27968 0.05966 0.27812 0.05966 0.27673 0.06013 C 0.26961 0.06637 0.26336 0.07377 0.25607 0.08025 C 0.2533 0.08256 0.25069 0.0851 0.24791 0.08765 C 0.24652 0.0888 0.24375 0.09135 0.24375 0.09158 C 0.2401 0.09875 0.23455 0.10014 0.22882 0.10407 C 0.20798 0.11817 0.18489 0.12442 0.16163 0.12766 C 0.14132 0.13436 0.12066 0.13899 0.1 0.14246 C 0.09357 0.145 0.08715 0.14708 0.0809 0.14963 C 0.07812 0.15078 0.07534 0.15217 0.07257 0.15333 C 0.07118 0.15402 0.0684 0.15518 0.0684 0.15541 C 0.05538 0.1672 0.03836 0.17206 0.02326 0.17877 C 0.0217 0.17946 0.02066 0.18154 0.01909 0.18247 C 0.01441 0.18524 0.00729 0.18617 0.00277 0.18987 C -0.00105 0.1931 -0.00591 0.1938 -0.00955 0.19704 C -0.01719 0.20374 -0.02674 0.20698 -0.03559 0.20976 C -0.079 0.2086 -0.1224 0.20744 -0.1658 0.20629 C -0.17709 0.20606 -0.20695 0.19357 -0.2191 0.18802 C -0.22396 0.1857 -0.23125 0.18455 -0.23559 0.18062 C -0.24098 0.17576 -0.25365 0.16836 -0.26025 0.16605 C -0.2717 0.16211 -0.28403 0.16073 -0.29584 0.15888 C -0.31407 0.15078 -0.3198 0.15009 -0.34115 0.14778 C -0.34254 0.14755 -0.33837 0.14778 -0.33698 0.14778 L -0.24792 0.00555 L -0.32882 0.13136 " pathEditMode="relative" rAng="0" ptsTypes="ffffffffffffffffffffffffffAAA">
                                      <p:cBhvr>
                                        <p:cTn id="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7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8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4717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Сад работа\КАРТИНКИ\Новая папка\kartinki.me-51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" y="-66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Сад работа\КАРТИНКИ\Новая папка\0d2318a97e2425229536b5f85c3933db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54" y="3756979"/>
            <a:ext cx="3214687" cy="16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Полицейская машина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124744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Полицейская </a:t>
            </a:r>
            <a:r>
              <a:rPr lang="ru-RU" b="1" dirty="0"/>
              <a:t>машина  Нам мелькает глазом </a:t>
            </a:r>
            <a:r>
              <a:rPr lang="ru-RU" b="1" dirty="0" smtClean="0"/>
              <a:t> синим, </a:t>
            </a:r>
          </a:p>
          <a:p>
            <a:r>
              <a:rPr lang="ru-RU" b="1" dirty="0" smtClean="0"/>
              <a:t> </a:t>
            </a:r>
            <a:r>
              <a:rPr lang="ru-RU" b="1" dirty="0"/>
              <a:t>А её сирены звук  Слышен далеко вокруг.</a:t>
            </a:r>
          </a:p>
        </p:txBody>
      </p:sp>
      <p:pic>
        <p:nvPicPr>
          <p:cNvPr id="5" name="Neizvesten-policeyskaya-siren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9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0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Сад работа\КАРТИНКИ\Новая папка\kartinki.me-51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8" y="-49746"/>
            <a:ext cx="9144000" cy="690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Сад работа\КАРТИНКИ\Новая папка\1317107315_mashin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3190875"/>
            <a:ext cx="49434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Пожарная машина</a:t>
            </a:r>
            <a:endParaRPr lang="ru-RU" dirty="0"/>
          </a:p>
        </p:txBody>
      </p:sp>
      <p:pic>
        <p:nvPicPr>
          <p:cNvPr id="3" name="Пожарная машин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124744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Спешит машина красная,</a:t>
            </a:r>
          </a:p>
          <a:p>
            <a:r>
              <a:rPr lang="ru-RU" b="1" dirty="0"/>
              <a:t> Не выключая фар,</a:t>
            </a:r>
          </a:p>
          <a:p>
            <a:r>
              <a:rPr lang="ru-RU" b="1" dirty="0"/>
              <a:t> На службу на опасную,</a:t>
            </a:r>
          </a:p>
          <a:p>
            <a:r>
              <a:rPr lang="ru-RU" b="1" dirty="0"/>
              <a:t> Спешит тушить пожар!</a:t>
            </a:r>
          </a:p>
        </p:txBody>
      </p:sp>
    </p:spTree>
    <p:extLst>
      <p:ext uri="{BB962C8B-B14F-4D97-AF65-F5344CB8AC3E}">
        <p14:creationId xmlns:p14="http://schemas.microsoft.com/office/powerpoint/2010/main" val="117893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653 -0.18779 C 0.64393 -0.19126 0.64254 -0.19565 0.63976 -0.19889 C 0.63125 -0.20884 0.62136 -0.2123 0.61094 -0.21693 C 0.58264 -0.22919 0.55278 -0.23404 0.52327 -0.23705 C 0.49792 -0.23589 0.47483 -0.2352 0.4507 -0.22618 C 0.43993 -0.22225 0.43264 -0.21994 0.42327 -0.21161 C 0.42049 -0.2093 0.41511 -0.20421 0.41511 -0.20421 C 0.41424 -0.20236 0.41355 -0.20051 0.41233 -0.19889 C 0.41111 -0.19727 0.4092 -0.19681 0.40816 -0.19519 C 0.40608 -0.19195 0.40452 -0.18779 0.40278 -0.18409 C 0.40105 -0.18039 0.39827 -0.17738 0.39723 -0.17322 C 0.39393 -0.16027 0.39601 -0.16559 0.39167 -0.1568 C 0.38802 -0.13992 0.38334 -0.1235 0.37813 -0.10754 C 0.3691 -0.08002 0.36719 -0.05111 0.34236 -0.04001 C 0.33386 -0.03215 0.32361 -0.02822 0.31372 -0.02359 C 0.31216 -0.0229 0.31111 -0.02081 0.30955 -0.01989 C 0.30452 -0.01688 0.29844 -0.01503 0.29306 -0.01272 C 0.27431 -0.00416 0.25521 0.00416 0.23559 0.0074 C 0.2165 0.01596 0.18716 0.00994 0.17118 0.00925 C 0.14966 -0.00023 0.12379 0.00046 0.10139 -0.00162 C 0.07084 -0.00069 0.04011 0.00185 0.00955 0.00185 L -1.38889E-6 1.13784E-6 " pathEditMode="relative" ptsTypes="ffffffffffffffffffffAA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6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68</Words>
  <Application>Microsoft Office PowerPoint</Application>
  <PresentationFormat>Экран (4:3)</PresentationFormat>
  <Paragraphs>17</Paragraphs>
  <Slides>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«Транспорт»  для первой младшей группы .    Подготовила и составила                     Паршенкина И.А.</vt:lpstr>
      <vt:lpstr>Задачи:  1. Закреплять знания детей о транспорте .  2. Выделять основные его части. 3. Узнавать по звуку. 4. знать назначение транспортного  средства. </vt:lpstr>
      <vt:lpstr>Легковая машина</vt:lpstr>
      <vt:lpstr>Полицейская машина</vt:lpstr>
      <vt:lpstr>Пожарная машина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Ваван</dc:creator>
  <cp:lastModifiedBy>Ваван</cp:lastModifiedBy>
  <cp:revision>151</cp:revision>
  <dcterms:created xsi:type="dcterms:W3CDTF">2014-01-23T14:04:05Z</dcterms:created>
  <dcterms:modified xsi:type="dcterms:W3CDTF">2014-04-15T17:08:52Z</dcterms:modified>
</cp:coreProperties>
</file>