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58FB-8075-4F81-95BB-A2633292C7D5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E24-CB17-4FB9-A564-C1E828BC7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2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58FB-8075-4F81-95BB-A2633292C7D5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E24-CB17-4FB9-A564-C1E828BC7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6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58FB-8075-4F81-95BB-A2633292C7D5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E24-CB17-4FB9-A564-C1E828BC7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58FB-8075-4F81-95BB-A2633292C7D5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E24-CB17-4FB9-A564-C1E828BC7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5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58FB-8075-4F81-95BB-A2633292C7D5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E24-CB17-4FB9-A564-C1E828BC7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9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58FB-8075-4F81-95BB-A2633292C7D5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E24-CB17-4FB9-A564-C1E828BC7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2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58FB-8075-4F81-95BB-A2633292C7D5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E24-CB17-4FB9-A564-C1E828BC7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58FB-8075-4F81-95BB-A2633292C7D5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E24-CB17-4FB9-A564-C1E828BC7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8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58FB-8075-4F81-95BB-A2633292C7D5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E24-CB17-4FB9-A564-C1E828BC7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9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58FB-8075-4F81-95BB-A2633292C7D5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E24-CB17-4FB9-A564-C1E828BC7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58FB-8075-4F81-95BB-A2633292C7D5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3E24-CB17-4FB9-A564-C1E828BC7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6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58FB-8075-4F81-95BB-A2633292C7D5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3E24-CB17-4FB9-A564-C1E828BC7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4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po.ro/poze/C96HV18LHEFTHZTG0WO3SVZN4.jpg" TargetMode="External"/><Relationship Id="rId3" Type="http://schemas.openxmlformats.org/officeDocument/2006/relationships/hyperlink" Target="http://www.adpic.de/data/picture/detail/Suedliche_Gruenmeerkatze_212843.jpg" TargetMode="External"/><Relationship Id="rId7" Type="http://schemas.openxmlformats.org/officeDocument/2006/relationships/hyperlink" Target="http://storage4.pressfoto.ru/2011.11/90946512154aa49ad63e4558e86622282747e991e14_b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chive.popphoto.com/assets/image/2008/W5/012820081152221488.jpg" TargetMode="External"/><Relationship Id="rId5" Type="http://schemas.openxmlformats.org/officeDocument/2006/relationships/hyperlink" Target="http://winwp.net/files/wallpapers/original/12567653472347.jpg" TargetMode="External"/><Relationship Id="rId4" Type="http://schemas.openxmlformats.org/officeDocument/2006/relationships/hyperlink" Target="http://i.artfile.ru/1600x1067_590274_%5bwww.ArtFile.ru%5d.jpg" TargetMode="External"/><Relationship Id="rId9" Type="http://schemas.openxmlformats.org/officeDocument/2006/relationships/hyperlink" Target="http://alimgoral.com/wp-content/uploads/wdw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2520280" cy="25202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-119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8367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2852936"/>
            <a:ext cx="62646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Дидактическая игра для первой младшей группы.</a:t>
            </a:r>
          </a:p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 «Экзотические животные»  Подготовила и составила</a:t>
            </a:r>
          </a:p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Паршенкина</a:t>
            </a:r>
            <a:r>
              <a:rPr lang="ru-RU" sz="3000" dirty="0" smtClean="0">
                <a:solidFill>
                  <a:schemeClr val="bg1"/>
                </a:solidFill>
              </a:rPr>
              <a:t> И.А.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3" y="-20224"/>
            <a:ext cx="9151833" cy="686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622" y="458786"/>
            <a:ext cx="2705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Обезьянке в высоте </a:t>
            </a:r>
          </a:p>
          <a:p>
            <a:r>
              <a:rPr lang="ru-RU" dirty="0">
                <a:solidFill>
                  <a:schemeClr val="bg1"/>
                </a:solidFill>
              </a:rPr>
              <a:t>Так удобно на хвосте </a:t>
            </a:r>
          </a:p>
          <a:p>
            <a:r>
              <a:rPr lang="ru-RU" dirty="0">
                <a:solidFill>
                  <a:schemeClr val="bg1"/>
                </a:solidFill>
              </a:rPr>
              <a:t>По ветвям качаться – </a:t>
            </a:r>
          </a:p>
          <a:p>
            <a:r>
              <a:rPr lang="ru-RU" dirty="0">
                <a:solidFill>
                  <a:schemeClr val="bg1"/>
                </a:solidFill>
              </a:rPr>
              <a:t>К фруктам подбираться.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62" y="2636912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0.12885 C 0.51649 0.12931 0.48281 0.12306 0.45052 0.13162 C 0.42413 0.13856 0.39861 0.15429 0.37274 0.16401 C 0.35938 0.1691 0.34531 0.17002 0.3316 0.17233 C 0.31389 0.17164 0.29722 0.17141 0.28003 0.16678 C 0.25868 0.16123 0.23819 0.1492 0.21684 0.14296 C 0.20347 0.13902 0.19028 0.13417 0.17691 0.13023 C 0.17031 0.12838 0.15694 0.12607 0.15694 0.1263 C 0.13003 0.127 0.1125 0.12584 0.08854 0.1344 C 0.08021 0.1374 0.0724 0.14064 0.06424 0.14434 C 0.06076 0.14596 0.05712 0.14689 0.05365 0.14851 C 0.0526 0.14897 0.05052 0.1499 0.05052 0.15013 C 0.0401 0.14828 0.03264 0.14249 0.02326 0.13717 C 0.00868 0.12861 -0.01163 0.12098 -0.02726 0.11751 C -0.04931 0.1189 -0.05174 0.11867 -0.0684 0.12607 C -0.07326 0.12815 -0.07569 0.13162 -0.08003 0.1344 C -0.08663 0.13879 -0.08628 0.13995 -0.08628 0.13579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06" y="15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340768"/>
            <a:ext cx="9144000" cy="712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 </a:t>
            </a:r>
            <a:r>
              <a:rPr lang="ru-RU" sz="2500" u="sng" dirty="0" smtClean="0">
                <a:hlinkClick r:id="rId3"/>
              </a:rPr>
              <a:t>Используемый материал</a:t>
            </a:r>
          </a:p>
          <a:p>
            <a:endParaRPr lang="ru-RU" u="sng" dirty="0">
              <a:hlinkClick r:id="rId3"/>
            </a:endParaRPr>
          </a:p>
          <a:p>
            <a:r>
              <a:rPr lang="ru-RU" u="sng" dirty="0" smtClean="0">
                <a:solidFill>
                  <a:schemeClr val="accent1"/>
                </a:solidFill>
                <a:hlinkClick r:id="rId3"/>
              </a:rPr>
              <a:t>http</a:t>
            </a:r>
            <a:r>
              <a:rPr lang="ru-RU" u="sng" dirty="0">
                <a:solidFill>
                  <a:schemeClr val="accent1"/>
                </a:solidFill>
                <a:hlinkClick r:id="rId3"/>
              </a:rPr>
              <a:t>://</a:t>
            </a:r>
            <a:r>
              <a:rPr lang="ru-RU" u="sng" dirty="0" smtClean="0">
                <a:solidFill>
                  <a:schemeClr val="accent1"/>
                </a:solidFill>
                <a:hlinkClick r:id="rId3"/>
              </a:rPr>
              <a:t>www.adpic.de/data/picture/detail/Suedliche_Gruenmeerkatze_212843.jpg</a:t>
            </a:r>
            <a:endParaRPr lang="ru-RU" u="sng" dirty="0">
              <a:solidFill>
                <a:schemeClr val="accent1"/>
              </a:solidFill>
            </a:endParaRPr>
          </a:p>
          <a:p>
            <a:r>
              <a:rPr lang="en-US" dirty="0" err="1">
                <a:solidFill>
                  <a:schemeClr val="accent1"/>
                </a:solidFill>
              </a:rPr>
              <a:t>Muzofon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ru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u="sng" dirty="0">
                <a:solidFill>
                  <a:schemeClr val="accent1"/>
                </a:solidFill>
                <a:hlinkClick r:id="rId4"/>
              </a:rPr>
              <a:t>http://i.artfile.ru/1600x1067_590274_[www.ArtFile.ru].</a:t>
            </a:r>
            <a:r>
              <a:rPr lang="ru-RU" u="sng" dirty="0" smtClean="0">
                <a:solidFill>
                  <a:schemeClr val="accent1"/>
                </a:solidFill>
                <a:hlinkClick r:id="rId4"/>
              </a:rPr>
              <a:t>jpg</a:t>
            </a:r>
            <a:endParaRPr lang="ru-RU" u="sng" dirty="0">
              <a:solidFill>
                <a:schemeClr val="accent1"/>
              </a:solidFill>
            </a:endParaRPr>
          </a:p>
          <a:p>
            <a:r>
              <a:rPr lang="ru-RU" u="sng" dirty="0">
                <a:solidFill>
                  <a:schemeClr val="accent1"/>
                </a:solidFill>
                <a:hlinkClick r:id="rId5"/>
              </a:rPr>
              <a:t>http://</a:t>
            </a:r>
            <a:r>
              <a:rPr lang="ru-RU" u="sng" dirty="0" smtClean="0">
                <a:solidFill>
                  <a:schemeClr val="accent1"/>
                </a:solidFill>
                <a:hlinkClick r:id="rId5"/>
              </a:rPr>
              <a:t>winwp.net/files/wallpapers/original/12567653472347.jpg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u="sng" dirty="0">
                <a:solidFill>
                  <a:schemeClr val="accent1"/>
                </a:solidFill>
                <a:hlinkClick r:id="rId6"/>
              </a:rPr>
              <a:t>http://</a:t>
            </a:r>
            <a:r>
              <a:rPr lang="ru-RU" u="sng" dirty="0" smtClean="0">
                <a:solidFill>
                  <a:schemeClr val="accent1"/>
                </a:solidFill>
                <a:hlinkClick r:id="rId6"/>
              </a:rPr>
              <a:t>archive.popphoto.com/assets/image/2008/W5/012820081152221488.jpg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u="sng" dirty="0">
                <a:solidFill>
                  <a:schemeClr val="accent1"/>
                </a:solidFill>
                <a:hlinkClick r:id="rId7"/>
              </a:rPr>
              <a:t>http://</a:t>
            </a:r>
            <a:r>
              <a:rPr lang="ru-RU" u="sng" dirty="0" smtClean="0">
                <a:solidFill>
                  <a:schemeClr val="accent1"/>
                </a:solidFill>
                <a:hlinkClick r:id="rId7"/>
              </a:rPr>
              <a:t>storage4.pressfoto.ru/2011.11/90946512154aa49ad63e4558e86622282747e991e14_b.jpg</a:t>
            </a:r>
            <a:r>
              <a:rPr lang="ru-RU" dirty="0">
                <a:solidFill>
                  <a:schemeClr val="accent1"/>
                </a:solidFill>
              </a:rPr>
              <a:t> </a:t>
            </a:r>
          </a:p>
          <a:p>
            <a:r>
              <a:rPr lang="ru-RU" u="sng" dirty="0">
                <a:solidFill>
                  <a:schemeClr val="accent1"/>
                </a:solidFill>
                <a:hlinkClick r:id="rId8"/>
              </a:rPr>
              <a:t>http://</a:t>
            </a:r>
            <a:r>
              <a:rPr lang="ru-RU" u="sng" dirty="0" smtClean="0">
                <a:solidFill>
                  <a:schemeClr val="accent1"/>
                </a:solidFill>
                <a:hlinkClick r:id="rId8"/>
              </a:rPr>
              <a:t>www.gapo.ro/poze/C96HV18LHEFTHZTG0WO3SVZN4.jpg</a:t>
            </a:r>
            <a:endParaRPr lang="ru-RU" u="sng" dirty="0">
              <a:solidFill>
                <a:schemeClr val="accent1"/>
              </a:solidFill>
            </a:endParaRPr>
          </a:p>
          <a:p>
            <a:r>
              <a:rPr lang="ru-RU" u="sng" dirty="0">
                <a:solidFill>
                  <a:schemeClr val="accent1"/>
                </a:solidFill>
                <a:hlinkClick r:id="rId9"/>
              </a:rPr>
              <a:t>http://alimgoral.com/wp-content/uploads/wdw.jpg</a:t>
            </a:r>
            <a:endParaRPr lang="ru-RU" dirty="0">
              <a:solidFill>
                <a:schemeClr val="accent1"/>
              </a:solidFill>
            </a:endParaRPr>
          </a:p>
          <a:p>
            <a:endParaRPr lang="ru-RU" u="sng" dirty="0">
              <a:solidFill>
                <a:schemeClr val="accent1"/>
              </a:solidFill>
            </a:endParaRPr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6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726" y="260648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Задачи</a:t>
            </a:r>
            <a:r>
              <a:rPr lang="ru-RU" sz="24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1.Закреплять знания детей о </a:t>
            </a:r>
            <a:r>
              <a:rPr lang="ru-RU" sz="2400" b="1" dirty="0" smtClean="0">
                <a:solidFill>
                  <a:srgbClr val="FFFF00"/>
                </a:solidFill>
              </a:rPr>
              <a:t>диких </a:t>
            </a:r>
            <a:r>
              <a:rPr lang="ru-RU" sz="2400" b="1" dirty="0" err="1" smtClean="0">
                <a:solidFill>
                  <a:srgbClr val="FFFF00"/>
                </a:solidFill>
              </a:rPr>
              <a:t>экзоических</a:t>
            </a:r>
            <a:r>
              <a:rPr lang="ru-RU" sz="2400" b="1" smtClean="0">
                <a:solidFill>
                  <a:srgbClr val="FFFF00"/>
                </a:solidFill>
              </a:rPr>
              <a:t>  животных.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2. Узнавать их по голосу и внешнему виду.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" y="1852"/>
            <a:ext cx="9143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97" y="1140534"/>
            <a:ext cx="5707063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dirty="0">
                <a:solidFill>
                  <a:schemeClr val="bg1"/>
                </a:solidFill>
              </a:rPr>
              <a:t>длинной шеей, весь пятнистый,</a:t>
            </a:r>
          </a:p>
          <a:p>
            <a:r>
              <a:rPr lang="ru-RU" dirty="0">
                <a:solidFill>
                  <a:schemeClr val="bg1"/>
                </a:solidFill>
              </a:rPr>
              <a:t>На высоких ножках,</a:t>
            </a:r>
          </a:p>
          <a:p>
            <a:r>
              <a:rPr lang="ru-RU" dirty="0">
                <a:solidFill>
                  <a:schemeClr val="bg1"/>
                </a:solidFill>
              </a:rPr>
              <a:t>Шел красивый, мускулистый</a:t>
            </a:r>
          </a:p>
          <a:p>
            <a:r>
              <a:rPr lang="ru-RU" dirty="0">
                <a:solidFill>
                  <a:schemeClr val="bg1"/>
                </a:solidFill>
              </a:rPr>
              <a:t>Жираф по дорожке.</a:t>
            </a:r>
          </a:p>
          <a:p>
            <a:r>
              <a:rPr lang="ru-RU" dirty="0">
                <a:solidFill>
                  <a:schemeClr val="bg1"/>
                </a:solidFill>
              </a:rPr>
              <a:t>Он из Африки, где жарко,</a:t>
            </a:r>
          </a:p>
          <a:p>
            <a:r>
              <a:rPr lang="ru-RU" dirty="0">
                <a:solidFill>
                  <a:schemeClr val="bg1"/>
                </a:solidFill>
              </a:rPr>
              <a:t>Переехал навсегда</a:t>
            </a:r>
          </a:p>
          <a:p>
            <a:r>
              <a:rPr lang="ru-RU" dirty="0">
                <a:solidFill>
                  <a:schemeClr val="bg1"/>
                </a:solidFill>
              </a:rPr>
              <a:t>И теперь по зоопарку</a:t>
            </a:r>
          </a:p>
          <a:p>
            <a:r>
              <a:rPr lang="ru-RU" dirty="0">
                <a:solidFill>
                  <a:schemeClr val="bg1"/>
                </a:solidFill>
              </a:rPr>
              <a:t>Он гуляет иногда.</a:t>
            </a:r>
          </a:p>
        </p:txBody>
      </p:sp>
    </p:spTree>
    <p:extLst>
      <p:ext uri="{BB962C8B-B14F-4D97-AF65-F5344CB8AC3E}">
        <p14:creationId xmlns:p14="http://schemas.microsoft.com/office/powerpoint/2010/main" val="3767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6" y="7275"/>
            <a:ext cx="9138226" cy="685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12875"/>
            <a:ext cx="5943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Сло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2575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До чего ж огромен слон, </a:t>
            </a:r>
          </a:p>
          <a:p>
            <a:r>
              <a:rPr lang="ru-RU" dirty="0">
                <a:solidFill>
                  <a:schemeClr val="bg1"/>
                </a:solidFill>
              </a:rPr>
              <a:t>Но совсем не злобен он. </a:t>
            </a:r>
          </a:p>
          <a:p>
            <a:r>
              <a:rPr lang="ru-RU" dirty="0">
                <a:solidFill>
                  <a:schemeClr val="bg1"/>
                </a:solidFill>
              </a:rPr>
              <a:t>Нас на хоботе качает </a:t>
            </a:r>
          </a:p>
          <a:p>
            <a:r>
              <a:rPr lang="ru-RU" dirty="0">
                <a:solidFill>
                  <a:schemeClr val="bg1"/>
                </a:solidFill>
              </a:rPr>
              <a:t>И бананом угощает.</a:t>
            </a:r>
          </a:p>
        </p:txBody>
      </p:sp>
    </p:spTree>
    <p:extLst>
      <p:ext uri="{BB962C8B-B14F-4D97-AF65-F5344CB8AC3E}">
        <p14:creationId xmlns:p14="http://schemas.microsoft.com/office/powerpoint/2010/main" val="30135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01 0.01041 C 0.65383 0.01989 0.60626 0.01226 0.55973 0.01041 C 0.50695 0.01203 0.45365 0.01619 0.40122 0.00532 C 0.39272 0.00116 0.38299 0.00046 0.37397 -0.00162 C 0.34879 -0.00763 0.32292 -0.01133 0.2974 -0.01364 C 0.27223 -0.01318 0.24723 -0.01318 0.22206 -0.01203 C 0.21355 -0.01156 0.20435 -0.00717 0.19601 -0.00509 C 0.17327 0.00069 0.15035 0.00601 0.12726 0.00879 C 0.10122 0.00717 0.07622 0.00278 0.0507 -0.00347 C 0.0356 -0.00277 0.01633 -1.23034E-6 6.11111E-6 -1.23034E-6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48681"/>
            <a:ext cx="5943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тигр лев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11663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Лапой мяч отправил ввысь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Полосатый футболист.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Очень любят игры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Маленькие тигры!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6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73238"/>
            <a:ext cx="57150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Тигр ле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2777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Джунглей </a:t>
            </a:r>
            <a:r>
              <a:rPr lang="ru-RU" sz="1600" dirty="0">
                <a:solidFill>
                  <a:schemeClr val="bg1"/>
                </a:solidFill>
              </a:rPr>
              <a:t>царь и царь зверей,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Всех сильней и всех мудрей.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Но не бойся его крошка,</a:t>
            </a:r>
          </a:p>
          <a:p>
            <a:r>
              <a:rPr lang="ru-RU" sz="1600" dirty="0">
                <a:solidFill>
                  <a:schemeClr val="bg1"/>
                </a:solidFill>
              </a:rPr>
              <a:t>Лев - всего лишь только кошка.</a:t>
            </a:r>
          </a:p>
        </p:txBody>
      </p:sp>
    </p:spTree>
    <p:extLst>
      <p:ext uri="{BB962C8B-B14F-4D97-AF65-F5344CB8AC3E}">
        <p14:creationId xmlns:p14="http://schemas.microsoft.com/office/powerpoint/2010/main" val="35763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5175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314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Знают взрослые и дети: </a:t>
            </a:r>
          </a:p>
          <a:p>
            <a:r>
              <a:rPr lang="ru-RU" dirty="0">
                <a:solidFill>
                  <a:schemeClr val="bg1"/>
                </a:solidFill>
              </a:rPr>
              <a:t>Я люблю скакать, как ветер, </a:t>
            </a:r>
          </a:p>
          <a:p>
            <a:r>
              <a:rPr lang="ru-RU" dirty="0">
                <a:solidFill>
                  <a:schemeClr val="bg1"/>
                </a:solidFill>
              </a:rPr>
              <a:t>И всегда ношу матроску </a:t>
            </a:r>
          </a:p>
          <a:p>
            <a:r>
              <a:rPr lang="ru-RU" dirty="0">
                <a:solidFill>
                  <a:schemeClr val="bg1"/>
                </a:solidFill>
              </a:rPr>
              <a:t>В черно-белую полоску.</a:t>
            </a:r>
          </a:p>
        </p:txBody>
      </p:sp>
    </p:spTree>
    <p:extLst>
      <p:ext uri="{BB962C8B-B14F-4D97-AF65-F5344CB8AC3E}">
        <p14:creationId xmlns:p14="http://schemas.microsoft.com/office/powerpoint/2010/main" val="9802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462 0.17778 C 0.48403 0.16852 0.47275 0.15532 0.46059 0.15 C 0.43906 0.12986 0.40608 0.13588 0.3816 0.13264 C 0.3684 0.13079 0.33993 0.12778 0.32847 0.11759 C 0.31736 0.10787 0.3224 0.11065 0.31389 0.10695 C 0.30452 0.09884 0.29497 0.0919 0.2849 0.08542 C 0.28021 0.08241 0.27518 0.08102 0.27031 0.07894 C 0.26875 0.07824 0.26545 0.07685 0.26545 0.07708 C 0.23472 0.08009 0.20434 0.09051 0.17361 0.09607 C 0.16181 0.10162 0.14879 0.10255 0.13646 0.10463 C 0.10469 0.10394 0.07309 0.10394 0.04132 0.10255 C 0.03108 0.10208 0.01875 0.09607 0.00903 0.0919 C -0.00746 0.08472 -0.02535 0.07963 -0.04253 0.07685 C -0.06805 0.0794 -0.0941 0.08681 -0.1184 0.09838 C -0.11996 0.09699 -0.12326 0.09398 -0.12326 0.09421 L -0.10868 0.09398 " pathEditMode="relative" rAng="0" ptsTypes="ffffffffffffffAA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8065">
            <a:off x="1600200" y="2109131"/>
            <a:ext cx="5943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4886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Крокодил, хоть и зубастый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зоопарке не опасный.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Он веселый, озорной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совсем, совсем не злой.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608 0.12083 C 0.63924 0.11366 0.66441 0.125 0.64635 0.11435 C 0.6375 0.10903 0.62656 0.10556 0.61736 0.10162 C 0.61163 0.09907 0.60434 0.09444 0.59809 0.09282 C 0.57309 0.08634 0.54896 0.07616 0.52378 0.07153 C 0.5066 0.07222 0.48941 0.07245 0.47222 0.07361 C 0.46076 0.07431 0.44965 0.07963 0.43837 0.08218 C 0.42448 0.08519 0.41042 0.08704 0.39635 0.08866 C 0.36788 0.09606 0.28976 0.08519 0.2625 0.08426 C 0.24844 0.08056 0.23472 0.07593 0.22066 0.07361 C 0.21076 0.06944 0.20017 0.06759 0.18993 0.06505 C 0.17483 0.06134 0.16007 0.05671 0.14479 0.05417 C 0.13021 0.04792 0.11337 0.04676 0.09809 0.04352 C 0.0849 0.0463 0.07257 0.05301 0.05938 0.05648 C 0.03924 0.06204 0.01771 0.06528 -0.00191 0.07361 C -0.04115 0.06898 -0.07847 0.0456 -0.11806 0.0456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99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52738"/>
            <a:ext cx="5715000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-89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16632"/>
            <a:ext cx="399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Возле топкого болота </a:t>
            </a:r>
          </a:p>
          <a:p>
            <a:r>
              <a:rPr lang="ru-RU" dirty="0">
                <a:solidFill>
                  <a:schemeClr val="bg1"/>
                </a:solidFill>
              </a:rPr>
              <a:t>На большого бегемота </a:t>
            </a:r>
          </a:p>
          <a:p>
            <a:r>
              <a:rPr lang="ru-RU" dirty="0">
                <a:solidFill>
                  <a:schemeClr val="bg1"/>
                </a:solidFill>
              </a:rPr>
              <a:t>Накатила вдруг зевота: </a:t>
            </a:r>
          </a:p>
          <a:p>
            <a:r>
              <a:rPr lang="ru-RU" dirty="0">
                <a:solidFill>
                  <a:schemeClr val="bg1"/>
                </a:solidFill>
              </a:rPr>
              <a:t>Назеваться хочет всласть, </a:t>
            </a:r>
          </a:p>
          <a:p>
            <a:r>
              <a:rPr lang="ru-RU" dirty="0">
                <a:solidFill>
                  <a:schemeClr val="bg1"/>
                </a:solidFill>
              </a:rPr>
              <a:t>Распахнул </a:t>
            </a:r>
            <a:r>
              <a:rPr lang="ru-RU" dirty="0" err="1">
                <a:solidFill>
                  <a:schemeClr val="bg1"/>
                </a:solidFill>
              </a:rPr>
              <a:t>пошире</a:t>
            </a:r>
            <a:r>
              <a:rPr lang="ru-RU" dirty="0">
                <a:solidFill>
                  <a:schemeClr val="bg1"/>
                </a:solidFill>
              </a:rPr>
              <a:t> пасть. </a:t>
            </a:r>
          </a:p>
          <a:p>
            <a:r>
              <a:rPr lang="ru-RU" dirty="0">
                <a:solidFill>
                  <a:schemeClr val="bg1"/>
                </a:solidFill>
              </a:rPr>
              <a:t>Не спеши в нее попасть.</a:t>
            </a:r>
          </a:p>
        </p:txBody>
      </p:sp>
    </p:spTree>
    <p:extLst>
      <p:ext uri="{BB962C8B-B14F-4D97-AF65-F5344CB8AC3E}">
        <p14:creationId xmlns:p14="http://schemas.microsoft.com/office/powerpoint/2010/main" val="24661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218</Words>
  <Application>Microsoft Office PowerPoint</Application>
  <PresentationFormat>Экран (4:3)</PresentationFormat>
  <Paragraphs>65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Ваван</dc:creator>
  <cp:lastModifiedBy>Ваван</cp:lastModifiedBy>
  <cp:revision>43</cp:revision>
  <dcterms:created xsi:type="dcterms:W3CDTF">2014-01-27T14:33:01Z</dcterms:created>
  <dcterms:modified xsi:type="dcterms:W3CDTF">2014-02-12T17:21:58Z</dcterms:modified>
</cp:coreProperties>
</file>