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5" r:id="rId12"/>
    <p:sldId id="266" r:id="rId13"/>
    <p:sldId id="273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800" b="1" dirty="0" smtClean="0">
                <a:solidFill>
                  <a:srgbClr val="FF0000"/>
                </a:solidFill>
              </a:rPr>
              <a:t/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>Учитесь учиться и</a:t>
            </a:r>
            <a:br>
              <a:rPr lang="ru-RU" sz="9800" b="1" dirty="0" smtClean="0">
                <a:solidFill>
                  <a:srgbClr val="FF0000"/>
                </a:solidFill>
              </a:rPr>
            </a:br>
            <a:r>
              <a:rPr lang="ru-RU" sz="9800" b="1" dirty="0" smtClean="0">
                <a:solidFill>
                  <a:srgbClr val="FF0000"/>
                </a:solidFill>
              </a:rPr>
              <a:t>___________</a:t>
            </a:r>
            <a:br>
              <a:rPr lang="ru-RU" sz="98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3000372"/>
            <a:ext cx="55856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побеждать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8183" y="1071546"/>
            <a:ext cx="883581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Для гостей ресторана Зайка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приготовила 300 морковных котлет и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100 пирожков с капустой.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 сколько раз  было больше котлет,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чем пирожков?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300 -100 =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300 + 100=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300: 100=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214290"/>
            <a:ext cx="1192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№3</a:t>
            </a:r>
            <a:endParaRPr lang="ru-RU" sz="4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Талисмания\1cd1084d6776c185235e859fd7b0e93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00105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r_Hug-1600x1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85" y="457952"/>
            <a:ext cx="8693630" cy="594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43042" y="0"/>
            <a:ext cx="51435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8213" algn="l"/>
                <a:tab pos="2970213" algn="ct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 БЕЛЫЙ  МЕДВЕДЬ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8213" algn="l"/>
                <a:tab pos="29702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0" descr="Bear_Hug-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2857520" cy="157163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2285992"/>
            <a:ext cx="8643998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Кто не видел белого медведя? В зоопарках он – обычный гость.  У медведя только нос  чёрный, а сам медведь белый и зимой, и летом.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Плавают и ныряют белые медведи отлично. Две минуты могут пробыть под водой, но погружаются в нее  не  глубже двух метров.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Тюлени – главная охотничья добыча белого медведя весной. Медведь ловит и съедает  примерно по 4 тюленя в месяц. Летом меню его более разнообразно. Ловит он рыбу на мелкой воде, на берегу – леммингов, песцов, лакомится яйцами птиц.  Когда голоден, ест ягоды, водоросли, мхи, лишайник, грибы.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Белый медведь – самый могучий из сухопутных хищных зверей. Лев и тигр в сравнении с ним легковесы: средний вес медведя-самца – 420 килограммов, вес медведицы -  310 килограммов, 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масса её детёныша в 10 раз меньше.                                         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Задания: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какую глубину погружается медведь. Вырази её в сантиметрах.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_______ м   =_________ см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Сколько тюленей съест  белый медведь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10 месяцев?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____________________________________________________________________________________________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сколько килограммов вес медведя-самца больше массы медведицы?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_____________________________________________________________________________________________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Какова масса детёныша медведицы?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____________________________________________________________________________________________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639879" cy="23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0718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Я доволен своей работой  –        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1 место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4000504"/>
            <a:ext cx="828079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 хорошо работал, но умею лучше –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alibri" pitchFamily="34" charset="0"/>
                <a:cs typeface="Times New Roman" pitchFamily="18" charset="0"/>
              </a:rPr>
              <a:t>2 место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9" y="5857892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 не доволен своей работой –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Calibri" pitchFamily="34" charset="0"/>
                <a:cs typeface="Times New Roman" pitchFamily="18" charset="0"/>
              </a:rPr>
              <a:t>3 место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Талисмания\Победител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85728"/>
            <a:ext cx="8715437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истратор\Desktop\Талисмания\0b3cfcc52f7ffaf4cd4f58305b26b16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4393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71480"/>
          <a:ext cx="864399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132"/>
                <a:gridCol w="1000132"/>
                <a:gridCol w="1000132"/>
                <a:gridCol w="1000132"/>
                <a:gridCol w="1000132"/>
                <a:gridCol w="1000132"/>
                <a:gridCol w="1000132"/>
                <a:gridCol w="1643074"/>
              </a:tblGrid>
              <a:tr h="1393041"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a</a:t>
                      </a:r>
                      <a:endParaRPr lang="ru-RU" sz="9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/>
                        <a:t>4</a:t>
                      </a:r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/>
                        <a:t>5</a:t>
                      </a:r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/>
                        <a:t>6</a:t>
                      </a:r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/>
                        <a:t>7</a:t>
                      </a:r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/>
                        <a:t>8</a:t>
                      </a:r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/>
                        <a:t>9</a:t>
                      </a:r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/>
                        <a:t>10</a:t>
                      </a:r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93041">
                <a:tc>
                  <a:txBody>
                    <a:bodyPr/>
                    <a:lstStyle/>
                    <a:p>
                      <a:r>
                        <a:rPr lang="ru-RU" sz="96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9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36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42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48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39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45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51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1071546"/>
          <a:ext cx="8001054" cy="278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7"/>
                <a:gridCol w="1214446"/>
                <a:gridCol w="1071570"/>
                <a:gridCol w="1143008"/>
                <a:gridCol w="1143008"/>
                <a:gridCol w="1143008"/>
                <a:gridCol w="1143007"/>
              </a:tblGrid>
              <a:tr h="1393041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51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48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45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42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39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36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93041">
                <a:tc>
                  <a:txBody>
                    <a:bodyPr/>
                    <a:lstStyle/>
                    <a:p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1071546"/>
          <a:ext cx="8001054" cy="278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7"/>
                <a:gridCol w="1214446"/>
                <a:gridCol w="1071570"/>
                <a:gridCol w="1143008"/>
                <a:gridCol w="1143008"/>
                <a:gridCol w="1143008"/>
                <a:gridCol w="1143007"/>
              </a:tblGrid>
              <a:tr h="1393041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51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48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45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42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39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0070C0"/>
                          </a:solidFill>
                        </a:rPr>
                        <a:t>36</a:t>
                      </a:r>
                      <a:endParaRPr lang="ru-RU" sz="6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9304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</a:rPr>
                        <a:t>к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err="1" smtClean="0">
                          <a:solidFill>
                            <a:srgbClr val="00B050"/>
                          </a:solidFill>
                        </a:rPr>
                        <a:t>р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</a:rPr>
                        <a:t>у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</a:rPr>
                        <a:t>г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err="1" smtClean="0">
                          <a:solidFill>
                            <a:srgbClr val="00B050"/>
                          </a:solidFill>
                        </a:rPr>
                        <a:t>ы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err="1" smtClean="0">
                          <a:solidFill>
                            <a:srgbClr val="00B050"/>
                          </a:solidFill>
                        </a:rPr>
                        <a:t>й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142984"/>
            <a:ext cx="7918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Умножение и деление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на 10, 100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14422"/>
            <a:ext cx="114300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11429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53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1285860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530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214422"/>
            <a:ext cx="135732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уговая стрелка 6"/>
          <p:cNvSpPr/>
          <p:nvPr/>
        </p:nvSpPr>
        <p:spPr>
          <a:xfrm>
            <a:off x="2000232" y="1000108"/>
            <a:ext cx="1357322" cy="104984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10800000">
            <a:off x="2000232" y="1214422"/>
            <a:ext cx="1357322" cy="104984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428604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Х 10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235743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: 10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3286124"/>
            <a:ext cx="309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530 : 10 = 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3214686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53</a:t>
            </a: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72066" y="3429000"/>
            <a:ext cx="3607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400 : 100 =  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86776" y="328612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1214422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 4</a:t>
            </a:r>
            <a:endParaRPr lang="ru-RU" sz="5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58082" y="1285860"/>
            <a:ext cx="13949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 400</a:t>
            </a:r>
            <a:endParaRPr lang="ru-RU" sz="5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1285860"/>
            <a:ext cx="85725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1285860"/>
            <a:ext cx="135732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уговая стрелка 19"/>
          <p:cNvSpPr/>
          <p:nvPr/>
        </p:nvSpPr>
        <p:spPr>
          <a:xfrm>
            <a:off x="6286512" y="1142984"/>
            <a:ext cx="1214446" cy="104984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10800000">
            <a:off x="6357950" y="1357298"/>
            <a:ext cx="1214446" cy="104984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500042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Х 100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572264" y="2428868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: 100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867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Талисмания\d68a354a7fae34ca9765a48c36d409c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285728"/>
            <a:ext cx="78522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140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Учитесь учиться и ___________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Учитесь учиться и побеждать      </dc:title>
  <cp:lastModifiedBy>Никита</cp:lastModifiedBy>
  <cp:revision>22</cp:revision>
  <dcterms:modified xsi:type="dcterms:W3CDTF">2011-03-19T11:45:51Z</dcterms:modified>
</cp:coreProperties>
</file>