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88B1-6D3B-4793-B97F-802FA0D97819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ACD6-EDA0-4F29-B748-8452190A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88B1-6D3B-4793-B97F-802FA0D97819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ACD6-EDA0-4F29-B748-8452190A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88B1-6D3B-4793-B97F-802FA0D97819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ACD6-EDA0-4F29-B748-8452190A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88B1-6D3B-4793-B97F-802FA0D97819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ACD6-EDA0-4F29-B748-8452190A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88B1-6D3B-4793-B97F-802FA0D97819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ACD6-EDA0-4F29-B748-8452190A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88B1-6D3B-4793-B97F-802FA0D97819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ACD6-EDA0-4F29-B748-8452190A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88B1-6D3B-4793-B97F-802FA0D97819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ACD6-EDA0-4F29-B748-8452190A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88B1-6D3B-4793-B97F-802FA0D97819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ACD6-EDA0-4F29-B748-8452190A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88B1-6D3B-4793-B97F-802FA0D97819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ACD6-EDA0-4F29-B748-8452190A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88B1-6D3B-4793-B97F-802FA0D97819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ACD6-EDA0-4F29-B748-8452190A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88B1-6D3B-4793-B97F-802FA0D97819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ACD6-EDA0-4F29-B748-8452190A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88B1-6D3B-4793-B97F-802FA0D97819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EACD6-EDA0-4F29-B748-8452190A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«Солнышко лучистое»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Петушок помогает разобрать цветные камушки</a:t>
            </a:r>
            <a:endParaRPr lang="ru-RU" b="1" dirty="0"/>
          </a:p>
        </p:txBody>
      </p:sp>
      <p:pic>
        <p:nvPicPr>
          <p:cNvPr id="2050" name="Picture 2" descr="C:\Documents and Settings\User\Рабочий стол\IMG_178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«Накормим петушков»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K:\фото с семинара\IMG_179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маленькие солнышки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K:\фото с семинара\IMG_18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Подарим солнышку лучики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K:\фото с семинара\IMG_18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              «Солнышко лучистое»</vt:lpstr>
      <vt:lpstr>«Накормим петушков»</vt:lpstr>
      <vt:lpstr>Рисуем маленькие солнышки</vt:lpstr>
      <vt:lpstr>Подарим солнышку лучики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Петушок помогает разобрать цветные камушки</dc:title>
  <dc:creator>User</dc:creator>
  <cp:lastModifiedBy>User</cp:lastModifiedBy>
  <cp:revision>2</cp:revision>
  <dcterms:created xsi:type="dcterms:W3CDTF">2015-10-28T08:13:41Z</dcterms:created>
  <dcterms:modified xsi:type="dcterms:W3CDTF">2015-10-28T08:21:08Z</dcterms:modified>
</cp:coreProperties>
</file>