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6C7677D-5A28-4811-A6DB-D514D0AA5991}" type="datetimeFigureOut">
              <a:rPr lang="ru-RU" smtClean="0"/>
              <a:t>12.05.2014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669BD5-9DC4-493D-8B72-74E84D5E12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692697"/>
            <a:ext cx="7117180" cy="504055"/>
          </a:xfrm>
        </p:spPr>
        <p:txBody>
          <a:bodyPr/>
          <a:lstStyle/>
          <a:p>
            <a:r>
              <a:rPr lang="ru-RU" sz="2000" dirty="0" smtClean="0"/>
              <a:t>ГБОУ СОШ №2001 дошкольное отделение «Радуга»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1844824"/>
            <a:ext cx="7117180" cy="468052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Мини проект «Здоровье глазами детей» в подготовительной к школе группе №5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Тема: «Глаза – окно в мир»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(С 11 .03 по 14.03.2014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года).</a:t>
            </a: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Воспитатели: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Мамыкина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В.А.</a:t>
            </a:r>
          </a:p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Рукавишникова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Т.И.</a:t>
            </a:r>
          </a:p>
          <a:p>
            <a:r>
              <a:rPr lang="ru-RU" dirty="0" smtClean="0"/>
              <a:t>                                   </a:t>
            </a:r>
            <a:r>
              <a:rPr lang="ru-RU" sz="1600" dirty="0" smtClean="0"/>
              <a:t>Москва, 2014г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49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4572000" cy="2585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520" y="2564904"/>
            <a:ext cx="4209815" cy="238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09" y="4077072"/>
            <a:ext cx="3680617" cy="2081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9621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Гимнастика для глаз.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      Крепко </a:t>
            </a:r>
            <a:r>
              <a:rPr lang="ru-RU" sz="1400" dirty="0"/>
              <a:t>закройте глаза на 3–5 секунд. Повторите 6–8 раз</a:t>
            </a:r>
            <a:r>
              <a:rPr lang="ru-RU" sz="1400" dirty="0" smtClean="0"/>
              <a:t>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28141"/>
            <a:ext cx="5665462" cy="1414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8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/>
              <a:t>Положите три пальца соответствующей руки на закрытые глаза и слегка надавите на них.</a:t>
            </a:r>
            <a:br>
              <a:rPr lang="ru-RU" sz="1600" dirty="0"/>
            </a:br>
            <a:r>
              <a:rPr lang="ru-RU" sz="1600" dirty="0"/>
              <a:t>Удерживайте руки на веках в течение 1-3 секунд. Повторите действие 3-4 раза.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5972522" cy="2582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  Не </a:t>
            </a:r>
            <a:r>
              <a:rPr lang="ru-RU" sz="1600" dirty="0"/>
              <a:t>меняя положения головы, начинайте медленно переводить взгляд с потолка на пол, справа </a:t>
            </a:r>
            <a:r>
              <a:rPr lang="ru-RU" sz="1600" dirty="0" smtClean="0"/>
              <a:t>налево и </a:t>
            </a:r>
            <a:r>
              <a:rPr lang="ru-RU" sz="1600" dirty="0"/>
              <a:t>обратно. Повторите действие 8-12 раз.</a:t>
            </a:r>
          </a:p>
        </p:txBody>
      </p:sp>
      <p:pic>
        <p:nvPicPr>
          <p:cNvPr id="3074" name="Picture 2" descr="&amp;Ucy;&amp;pcy;&amp;rcy;&amp;acy;&amp;zhcy;&amp;ncy;&amp;iecy;&amp;ncy;&amp;icy;&amp;iecy;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667500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7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 Вытяните </a:t>
            </a:r>
            <a:r>
              <a:rPr lang="ru-RU" sz="1400" dirty="0"/>
              <a:t>правую руку и поднимите указательный палец. Посмотрите на него в течение 3-5 секунд обоими глазами. После этого на 3-5 секунд закройте один глаз и смотрите другим. Затем снова посмотрите двумя. То же самое сделайте для другого глаза. Повторите действие 6-8 раз.</a:t>
            </a:r>
          </a:p>
        </p:txBody>
      </p:sp>
      <p:pic>
        <p:nvPicPr>
          <p:cNvPr id="4098" name="Picture 2" descr="&amp;Ucy;&amp;pcy;&amp;rcy;&amp;acy;&amp;zhcy;&amp;ncy;&amp;iecy;&amp;ncy;&amp;icy;&amp;iecy;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05389"/>
            <a:ext cx="5083324" cy="4952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400" dirty="0" smtClean="0"/>
              <a:t>  Положите </a:t>
            </a:r>
            <a:r>
              <a:rPr lang="ru-RU" sz="1400" dirty="0"/>
              <a:t>пальцы на виски и слегка сдавите их подушечками. После этого 10 раз моргните в быстром темпе, но не зажмуривайтесь. Затем закройте глаза и расслабьте веки, глубоко вдохните 2-3 раза. Повторите действие 3 раза.</a:t>
            </a:r>
            <a:br>
              <a:rPr lang="ru-RU" sz="1400" dirty="0"/>
            </a:br>
            <a:r>
              <a:rPr lang="ru-RU" sz="1400" dirty="0" smtClean="0"/>
              <a:t>   Выполнив </a:t>
            </a:r>
            <a:r>
              <a:rPr lang="ru-RU" sz="1400" dirty="0"/>
              <a:t>каждое упражнение, как на картинке, необходимо закрыть и расслабить глаза на 1 минуту.</a:t>
            </a:r>
          </a:p>
        </p:txBody>
      </p:sp>
      <p:pic>
        <p:nvPicPr>
          <p:cNvPr id="5122" name="Picture 2" descr="&amp;Ucy;&amp;pcy;&amp;rcy;&amp;acy;&amp;zhcy;&amp;ncy;&amp;iecy;&amp;ncy;&amp;icy;&amp;iecy;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6667500" cy="6019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Гимнастика для глаз для малышей.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AutoNum type="arabicPeriod"/>
            </a:pPr>
            <a:r>
              <a:rPr lang="ru-RU" dirty="0" smtClean="0"/>
              <a:t>Зажмурь </a:t>
            </a:r>
            <a:r>
              <a:rPr lang="ru-RU" dirty="0"/>
              <a:t>изо всех сил глаза, а потом открой их. Повтори это 4-6 раз. </a:t>
            </a: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Поглаживай </a:t>
            </a:r>
            <a:r>
              <a:rPr lang="ru-RU" dirty="0"/>
              <a:t>в течение 1 минуты веки кончиками (подушечками) </a:t>
            </a:r>
            <a:r>
              <a:rPr lang="ru-RU" dirty="0" smtClean="0"/>
              <a:t>пальцев. </a:t>
            </a:r>
          </a:p>
          <a:p>
            <a:pPr>
              <a:buAutoNum type="arabicPeriod"/>
            </a:pPr>
            <a:r>
              <a:rPr lang="ru-RU" dirty="0" smtClean="0"/>
              <a:t>Делай </a:t>
            </a:r>
            <a:r>
              <a:rPr lang="ru-RU" dirty="0"/>
              <a:t>круговые движения глазами: налево-вверх-направо-вниз-направо- вверх-налево-вниз. Повтори упражнение 10 раз. </a:t>
            </a: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Вытяни </a:t>
            </a:r>
            <a:r>
              <a:rPr lang="ru-RU" dirty="0"/>
              <a:t>вперёд руку. Следи взглядом за ногтем пальца, медленно приближая его к носу, а потом так же медленно отодвигая обратно. Повтори упражнение 5 раз. </a:t>
            </a:r>
            <a:endParaRPr lang="ru-RU" dirty="0" smtClean="0"/>
          </a:p>
          <a:p>
            <a:pPr>
              <a:buAutoNum type="arabicPeriod"/>
            </a:pPr>
            <a:r>
              <a:rPr lang="ru-RU" dirty="0" smtClean="0"/>
              <a:t>Посмотри </a:t>
            </a:r>
            <a:r>
              <a:rPr lang="ru-RU" dirty="0"/>
              <a:t>в окно, найди самую дальнюю точку и задержи на ней взгляд в течение 1 минуты. </a:t>
            </a:r>
          </a:p>
        </p:txBody>
      </p:sp>
    </p:spTree>
    <p:extLst>
      <p:ext uri="{BB962C8B-B14F-4D97-AF65-F5344CB8AC3E}">
        <p14:creationId xmlns:p14="http://schemas.microsoft.com/office/powerpoint/2010/main" val="41910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5"/>
            <a:ext cx="7162955" cy="792087"/>
          </a:xfrm>
        </p:spPr>
        <p:txBody>
          <a:bodyPr/>
          <a:lstStyle/>
          <a:p>
            <a:r>
              <a:rPr lang="ru-RU" sz="2000" dirty="0" smtClean="0"/>
              <a:t>  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Прислушайся</a:t>
            </a:r>
            <a:r>
              <a:rPr lang="ru-RU" sz="1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r>
              <a:rPr lang="ru-RU" sz="1400" dirty="0"/>
              <a:t> Когда хотят, </a:t>
            </a:r>
            <a:r>
              <a:rPr lang="ru-RU" sz="1400" dirty="0" smtClean="0"/>
              <a:t>чтоб </a:t>
            </a:r>
            <a:r>
              <a:rPr lang="ru-RU" sz="1400" dirty="0"/>
              <a:t>вещь служила нам без срока, </a:t>
            </a:r>
            <a:r>
              <a:rPr lang="ru-RU" sz="1400" dirty="0" smtClean="0"/>
              <a:t>недаром </a:t>
            </a:r>
            <a:r>
              <a:rPr lang="ru-RU" sz="1400" dirty="0"/>
              <a:t>люди говорят: «Храните как зеницу ока!» И чтоб глаза твои, дружок, </a:t>
            </a:r>
            <a:r>
              <a:rPr lang="ru-RU" sz="1400" dirty="0" smtClean="0"/>
              <a:t>могли </a:t>
            </a:r>
            <a:r>
              <a:rPr lang="ru-RU" sz="1400" dirty="0"/>
              <a:t>надолго сохраниться, з</a:t>
            </a:r>
            <a:r>
              <a:rPr lang="ru-RU" sz="1400" dirty="0" smtClean="0"/>
              <a:t>апомни </a:t>
            </a:r>
            <a:r>
              <a:rPr lang="ru-RU" sz="1400" dirty="0"/>
              <a:t>два десятка </a:t>
            </a:r>
            <a:r>
              <a:rPr lang="ru-RU" sz="1400" dirty="0" smtClean="0"/>
              <a:t>строк: 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96752"/>
            <a:ext cx="7125112" cy="561662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Глаз поранить очень просто —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Не играй предметом острым!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Глаза не три, не засоряй,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Лежа книгу не читай;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На яркий свет смотреть нельзя —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Тоже портятся глаза.</a:t>
            </a:r>
          </a:p>
          <a:p>
            <a:pPr marL="0" indent="0" algn="ctr">
              <a:buNone/>
            </a:pPr>
            <a:endParaRPr lang="ru-RU" sz="16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Телевизор в доме есть —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Упрекать не стану,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Но, пожалуйста, не лезь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К самому экрану.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И смотри не все подряд,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А передачи для ребят.</a:t>
            </a:r>
          </a:p>
          <a:p>
            <a:pPr marL="0" indent="0" algn="ctr">
              <a:buNone/>
            </a:pPr>
            <a:endParaRPr lang="ru-RU" sz="1600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Не пиши, склонившись низко,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Не держи учебник близко,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И над книгой каждый раз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Не сгибайся, как от ветра,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От стола до самых глаз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Должно быть сорок сантиметров!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Я ХОЧУ ПРЕДОСТЕРЕЧЬ:</a:t>
            </a:r>
          </a:p>
          <a:p>
            <a:pPr marL="0" indent="0" algn="ctr">
              <a:buNone/>
            </a:pPr>
            <a:r>
              <a:rPr lang="ru-RU" sz="1600" dirty="0" smtClean="0">
                <a:latin typeface="Arial Black" panose="020B0A04020102020204" pitchFamily="34" charset="0"/>
              </a:rPr>
              <a:t>                                НУЖНО ВСЕМ ГЛАЗА </a:t>
            </a:r>
            <a:r>
              <a:rPr lang="ru-RU" sz="1600" dirty="0">
                <a:latin typeface="Arial Black" panose="020B0A04020102020204" pitchFamily="34" charset="0"/>
              </a:rPr>
              <a:t>БЕРЕЧЬ! (Наталия Орлова)</a:t>
            </a:r>
          </a:p>
          <a:p>
            <a:pPr marL="0" indent="0" algn="ctr">
              <a:buNone/>
            </a:pPr>
            <a:r>
              <a:rPr lang="ru-RU" sz="1600" dirty="0"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58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7125113" cy="9244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Спасибо за внимание!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22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057532"/>
          </a:xfrm>
        </p:spPr>
        <p:txBody>
          <a:bodyPr/>
          <a:lstStyle/>
          <a:p>
            <a:r>
              <a:rPr lang="ru-RU" sz="1800" dirty="0"/>
              <a:t>Цели и задачи проекта:</a:t>
            </a:r>
            <a:br>
              <a:rPr lang="ru-RU" sz="1800" dirty="0"/>
            </a:br>
            <a:r>
              <a:rPr lang="ru-RU" sz="1600" dirty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– распространение </a:t>
            </a:r>
            <a:r>
              <a:rPr lang="ru-RU" sz="1600" dirty="0"/>
              <a:t>здорового образа жизни среди подрастающего поколения, привлечение его внимания к проблеме сохранения здоровья с ранних лет;</a:t>
            </a:r>
            <a:br>
              <a:rPr lang="ru-RU" sz="1600" dirty="0"/>
            </a:br>
            <a:r>
              <a:rPr lang="ru-RU" sz="1600" dirty="0"/>
              <a:t>— формирование мотивации у детей к ведению здорового образа жизни;</a:t>
            </a:r>
            <a:br>
              <a:rPr lang="ru-RU" sz="1600" dirty="0"/>
            </a:br>
            <a:r>
              <a:rPr lang="ru-RU" sz="1600" dirty="0"/>
              <a:t>— популяризация профилактики заболеваний и заботы о своем здоровье;</a:t>
            </a:r>
            <a:br>
              <a:rPr lang="ru-RU" sz="1600" dirty="0"/>
            </a:br>
            <a:r>
              <a:rPr lang="ru-RU" sz="1600" dirty="0"/>
              <a:t>— воспитание у детей бережного отношения к своему здоровью;</a:t>
            </a:r>
            <a:br>
              <a:rPr lang="ru-RU" sz="1600" dirty="0"/>
            </a:br>
            <a:r>
              <a:rPr lang="ru-RU" sz="1600" dirty="0"/>
              <a:t>— развитие творческих способностей у детей.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91643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5561588"/>
          </a:xfrm>
        </p:spPr>
        <p:txBody>
          <a:bodyPr/>
          <a:lstStyle/>
          <a:p>
            <a:r>
              <a:rPr lang="ru-RU" sz="1800" dirty="0" smtClean="0"/>
              <a:t>           Тема </a:t>
            </a:r>
            <a:r>
              <a:rPr lang="ru-RU" sz="1800" dirty="0"/>
              <a:t>проекта: «ГЛАЗА -  ОКНО В МИР» </a:t>
            </a:r>
            <a:br>
              <a:rPr lang="ru-RU" sz="1800" dirty="0"/>
            </a:br>
            <a:r>
              <a:rPr lang="ru-RU" sz="1800" dirty="0"/>
              <a:t>(Зачем человеку глаза?  Смотреть и видеть – это одно и то же?)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Вид проекта: исследовательский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Актуальность темы: большая нагрузка на органы зрения в наш век компьютеризации, увлечения детей мультфильмами, сериалами, компьютерными играми, нагрузка на органы зрения в </a:t>
            </a:r>
            <a:r>
              <a:rPr lang="ru-RU" sz="1800" dirty="0" err="1"/>
              <a:t>предшкольный</a:t>
            </a:r>
            <a:r>
              <a:rPr lang="ru-RU" sz="1800" dirty="0"/>
              <a:t> период – дополнительные занятия и т.д.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Цель проекта: ввести детей в проблемную ситуацию, выяснить,  зачем человеку глаза, смотреть и видеть – одно и то же?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63790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5113" cy="5256584"/>
          </a:xfrm>
        </p:spPr>
        <p:txBody>
          <a:bodyPr/>
          <a:lstStyle/>
          <a:p>
            <a:r>
              <a:rPr lang="ru-RU" sz="1800" dirty="0"/>
              <a:t>ЗАДАЧИ ОБРАЗОВАТЕЛЬНЫЕ: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-познакомить детей со строением и функцией глаз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-приобщать детей к ценностям ЗОЖ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-формировать представление о том, что глаза могут выполнять несколько функций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-учить заботиться о своем здоровье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2385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</a:t>
            </a:r>
            <a:r>
              <a:rPr lang="ru-RU" sz="2000" dirty="0" smtClean="0"/>
              <a:t>Это интересно!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Самым </a:t>
            </a:r>
            <a:r>
              <a:rPr lang="ru-RU" dirty="0"/>
              <a:t>зорким из животных в нашей местности считается орёл. Он высоко летает и далеко видит. Особенно орёл хорошо видит свою добычу.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А </a:t>
            </a:r>
            <a:r>
              <a:rPr lang="ru-RU" dirty="0"/>
              <a:t>ночью лучше всех видит сова. Хуже всех ночью видит курица. Поэтому болезнь, когда человек ночью плохо видит или совсем не видит, называют куриной слепотой.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53136"/>
            <a:ext cx="2419747" cy="1816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32656"/>
            <a:ext cx="170628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4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Строение глаза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16832"/>
            <a:ext cx="5688632" cy="3960440"/>
          </a:xfrm>
        </p:spPr>
      </p:pic>
    </p:spTree>
    <p:extLst>
      <p:ext uri="{BB962C8B-B14F-4D97-AF65-F5344CB8AC3E}">
        <p14:creationId xmlns:p14="http://schemas.microsoft.com/office/powerpoint/2010/main" val="2431160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Какие бывают глаза?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349587" cy="188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060848"/>
            <a:ext cx="2418159" cy="161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001" y="4124030"/>
            <a:ext cx="2288106" cy="227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06502"/>
            <a:ext cx="3336032" cy="2502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412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Что хорошо, а что вредно для глаз: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Вредно: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/>
              <a:t> </a:t>
            </a:r>
            <a:r>
              <a:rPr lang="ru-RU" sz="1600" dirty="0" smtClean="0"/>
              <a:t>нельзя читать в транспорте;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нельзя смотреть на яркий свет;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нельзя близко смотреть телевизор или компьютер;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нельзя тереть глаза грязными руками.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Полезно: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смотреть на зеленый цвет;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заниматься спортом;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правильно питаться;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600" dirty="0" smtClean="0"/>
              <a:t>делать гимнастику для глаз.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  <a:p>
            <a:pPr>
              <a:buFont typeface="Wingdings" panose="05000000000000000000" pitchFamily="2" charset="2"/>
              <a:buChar char="v"/>
            </a:pPr>
            <a:endParaRPr lang="ru-RU" sz="16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842993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3807957" cy="2153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92696"/>
            <a:ext cx="4317319" cy="2441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56230"/>
            <a:ext cx="3851920" cy="217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83894"/>
            <a:ext cx="3715469" cy="210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5310300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89</TotalTime>
  <Words>594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ГБОУ СОШ №2001 дошкольное отделение «Радуга»</vt:lpstr>
      <vt:lpstr>Цели и задачи проекта:   – распространение здорового образа жизни среди подрастающего поколения, привлечение его внимания к проблеме сохранения здоровья с ранних лет; — формирование мотивации у детей к ведению здорового образа жизни; — популяризация профилактики заболеваний и заботы о своем здоровье; — воспитание у детей бережного отношения к своему здоровью; — развитие творческих способностей у детей.  </vt:lpstr>
      <vt:lpstr>           Тема проекта: «ГЛАЗА -  ОКНО В МИР»  (Зачем человеку глаза?  Смотреть и видеть – это одно и то же?)  Вид проекта: исследовательский  Актуальность темы: большая нагрузка на органы зрения в наш век компьютеризации, увлечения детей мультфильмами, сериалами, компьютерными играми, нагрузка на органы зрения в предшкольный период – дополнительные занятия и т.д.  Цель проекта: ввести детей в проблемную ситуацию, выяснить,  зачем человеку глаза, смотреть и видеть – одно и то же? </vt:lpstr>
      <vt:lpstr>ЗАДАЧИ ОБРАЗОВАТЕЛЬНЫЕ:  -познакомить детей со строением и функцией глаз  -приобщать детей к ценностям ЗОЖ  -формировать представление о том, что глаза могут выполнять несколько функций  -учить заботиться о своем здоровье </vt:lpstr>
      <vt:lpstr>            Это интересно!</vt:lpstr>
      <vt:lpstr>            Строение глаза</vt:lpstr>
      <vt:lpstr>        Какие бывают глаза?</vt:lpstr>
      <vt:lpstr>Что хорошо, а что вредно для глаз:</vt:lpstr>
      <vt:lpstr>Презентация PowerPoint</vt:lpstr>
      <vt:lpstr>Презентация PowerPoint</vt:lpstr>
      <vt:lpstr>       Гимнастика для глаз.</vt:lpstr>
      <vt:lpstr>Положите три пальца соответствующей руки на закрытые глаза и слегка надавите на них. Удерживайте руки на веках в течение 1-3 секунд. Повторите действие 3-4 раза.</vt:lpstr>
      <vt:lpstr>  Не меняя положения головы, начинайте медленно переводить взгляд с потолка на пол, справа налево и обратно. Повторите действие 8-12 раз.</vt:lpstr>
      <vt:lpstr> Вытяните правую руку и поднимите указательный палец. Посмотрите на него в течение 3-5 секунд обоими глазами. После этого на 3-5 секунд закройте один глаз и смотрите другим. Затем снова посмотрите двумя. То же самое сделайте для другого глаза. Повторите действие 6-8 раз.</vt:lpstr>
      <vt:lpstr>  Положите пальцы на виски и слегка сдавите их подушечками. После этого 10 раз моргните в быстром темпе, но не зажмуривайтесь. Затем закройте глаза и расслабьте веки, глубоко вдохните 2-3 раза. Повторите действие 3 раза.    Выполнив каждое упражнение, как на картинке, необходимо закрыть и расслабить глаза на 1 минуту.</vt:lpstr>
      <vt:lpstr>   Гимнастика для глаз для малышей.</vt:lpstr>
      <vt:lpstr>  Прислушайся! Когда хотят, чтоб вещь служила нам без срока, недаром люди говорят: «Храните как зеницу ока!» И чтоб глаза твои, дружок, могли надолго сохраниться, запомни два десятка строк: </vt:lpstr>
      <vt:lpstr>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№2001 дошкольное отделение «Радуга»</dc:title>
  <dc:creator>я</dc:creator>
  <cp:lastModifiedBy>я</cp:lastModifiedBy>
  <cp:revision>7</cp:revision>
  <dcterms:created xsi:type="dcterms:W3CDTF">2014-05-11T12:48:40Z</dcterms:created>
  <dcterms:modified xsi:type="dcterms:W3CDTF">2014-05-12T02:29:24Z</dcterms:modified>
</cp:coreProperties>
</file>