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3" autoAdjust="0"/>
    <p:restoredTop sz="94697" autoAdjust="0"/>
  </p:normalViewPr>
  <p:slideViewPr>
    <p:cSldViewPr>
      <p:cViewPr varScale="1">
        <p:scale>
          <a:sx n="51" d="100"/>
          <a:sy n="51" d="100"/>
        </p:scale>
        <p:origin x="-114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9110145.JPG"/>
          <p:cNvPicPr>
            <a:picLocks noChangeAspect="1"/>
          </p:cNvPicPr>
          <p:nvPr/>
        </p:nvPicPr>
        <p:blipFill>
          <a:blip r:embed="rId2" cstate="screen">
            <a:lum bright="10000" contrast="10000"/>
          </a:blip>
          <a:stretch>
            <a:fillRect/>
          </a:stretch>
        </p:blipFill>
        <p:spPr>
          <a:xfrm>
            <a:off x="2315748" y="1484784"/>
            <a:ext cx="3840427" cy="28803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052736"/>
          </a:xfrm>
          <a:blipFill>
            <a:blip r:embed="rId3" cstate="screen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b="1" i="1" spc="300" dirty="0" smtClean="0"/>
              <a:t>Здравствуй, детский сад!</a:t>
            </a:r>
            <a:endParaRPr lang="ru-RU" b="1" i="1" spc="300" dirty="0"/>
          </a:p>
        </p:txBody>
      </p:sp>
    </p:spTree>
  </p:cSld>
  <p:clrMapOvr>
    <a:masterClrMapping/>
  </p:clrMapOvr>
  <p:transition advTm="556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919019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844824"/>
            <a:ext cx="3759882" cy="5013176"/>
          </a:xfrm>
          <a:prstGeom prst="rect">
            <a:avLst/>
          </a:prstGeom>
        </p:spPr>
      </p:pic>
      <p:pic>
        <p:nvPicPr>
          <p:cNvPr id="4" name="Рисунок 3" descr="P91902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5070140" y="2784140"/>
            <a:ext cx="4655840" cy="3491880"/>
          </a:xfrm>
          <a:prstGeom prst="rect">
            <a:avLst/>
          </a:prstGeom>
        </p:spPr>
      </p:pic>
      <p:pic>
        <p:nvPicPr>
          <p:cNvPr id="2" name="Рисунок 1" descr="P919017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95736" y="0"/>
            <a:ext cx="4536504" cy="4147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0232" y="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уголке Почемучки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6088559"/>
            <a:ext cx="4936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u="sng" dirty="0" smtClean="0">
                <a:solidFill>
                  <a:schemeClr val="bg1"/>
                </a:solidFill>
              </a:rPr>
              <a:t>Уголок Творчества</a:t>
            </a:r>
            <a:endParaRPr lang="ru-RU" sz="4400" b="1" i="1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шегш\AppData\Local\Microsoft\Windows\Temporary Internet Files\Content.IE5\4IIDO7N5\MP900448712[1]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2063927" cy="20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Сюжетно-ролевая игра: Семья. Сюжет: Идем в гости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4752528" cy="9361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Цель: Формировать умение объединяться в игре со сверстниками, принимать на себя роль, вести диалоги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91901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852936"/>
            <a:ext cx="4968552" cy="3726414"/>
          </a:xfrm>
          <a:prstGeom prst="rect">
            <a:avLst/>
          </a:prstGeom>
        </p:spPr>
      </p:pic>
      <p:pic>
        <p:nvPicPr>
          <p:cNvPr id="5" name="Рисунок 4" descr="P919015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465958" y="1268760"/>
            <a:ext cx="3678042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Наблюдение за березой. Подвижные игры</a:t>
            </a:r>
            <a:endParaRPr lang="ru-RU" dirty="0"/>
          </a:p>
        </p:txBody>
      </p:sp>
      <p:pic>
        <p:nvPicPr>
          <p:cNvPr id="4" name="Рисунок 3" descr="SDC1114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11960" y="3158970"/>
            <a:ext cx="4932040" cy="3699030"/>
          </a:xfrm>
          <a:prstGeom prst="rect">
            <a:avLst/>
          </a:prstGeom>
        </p:spPr>
      </p:pic>
      <p:pic>
        <p:nvPicPr>
          <p:cNvPr id="5" name="Рисунок 4" descr="SDC111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717032"/>
            <a:ext cx="4187957" cy="3140968"/>
          </a:xfrm>
          <a:prstGeom prst="rect">
            <a:avLst/>
          </a:prstGeom>
        </p:spPr>
      </p:pic>
      <p:pic>
        <p:nvPicPr>
          <p:cNvPr id="6" name="Рисунок 5" descr="SDC1113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43808" y="1700808"/>
            <a:ext cx="2499742" cy="333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DC1116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в гости к нам пришла</a:t>
            </a:r>
            <a:endParaRPr lang="ru-RU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161.JPG"/>
          <p:cNvPicPr>
            <a:picLocks noChangeAspect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>
          <a:xfrm>
            <a:off x="4427984" y="0"/>
            <a:ext cx="4983521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DC1116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252536" y="0"/>
            <a:ext cx="4680520" cy="3802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DC1116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763688" y="3140968"/>
            <a:ext cx="540060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Цель: </a:t>
            </a:r>
            <a:r>
              <a:rPr lang="ru-RU" dirty="0" smtClean="0"/>
              <a:t>Развивать у детей познавательную мотивацию, интерес к  книге. Формировать дружеские, доброжелательные отношений между детьми. Продолжать знакомить с детским садом как ближайшим социальным окружением ребенка, расширять представления о профессиях сотрудников детского сада.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Итоговое мероприятие: игра-развлечение «Сказка в гости к нам пришла»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ransition advTm="534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P9110136.JPG"/>
          <p:cNvPicPr>
            <a:picLocks noChangeAspect="1"/>
          </p:cNvPicPr>
          <p:nvPr/>
        </p:nvPicPr>
        <p:blipFill>
          <a:blip r:embed="rId2" cstate="screen">
            <a:lum bright="10000" contrast="10000"/>
          </a:blip>
          <a:stretch>
            <a:fillRect/>
          </a:stretch>
        </p:blipFill>
        <p:spPr>
          <a:xfrm>
            <a:off x="2339752" y="2564904"/>
            <a:ext cx="4824536" cy="36184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Познание, коммуникация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2592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92D050"/>
                </a:solidFill>
              </a:rPr>
              <a:t>    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Цель: предложить детям вспомнить основные правила поведения в детском саду с опорой на сюжетные картинки, способствовать адаптации детей в условиях детского сада после летнего отдыха, формировать представление о сотрудниках детского сада.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advTm="509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911013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283969" y="3717032"/>
            <a:ext cx="3888432" cy="288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9190181.JPG"/>
          <p:cNvPicPr>
            <a:picLocks noChangeAspect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>
          <a:xfrm>
            <a:off x="539552" y="620688"/>
            <a:ext cx="3672408" cy="3322293"/>
          </a:xfrm>
          <a:prstGeom prst="rect">
            <a:avLst/>
          </a:prstGeom>
        </p:spPr>
      </p:pic>
    </p:spTree>
  </p:cSld>
  <p:clrMapOvr>
    <a:masterClrMapping/>
  </p:clrMapOvr>
  <p:transition advTm="6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919017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332656"/>
            <a:ext cx="4211960" cy="315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P91901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3429000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67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Модель детского сада</a:t>
            </a:r>
            <a:r>
              <a:rPr lang="ru-RU" sz="1800" dirty="0" smtClean="0"/>
              <a:t>: развивать умение сооружать постройки из крупного и мелкого строительного материала, использовать детали разного цвета для создания и украшения построек; продолжать развивать способность различать и называть элементы строительного конструктора (куб, пластина, кирпичик, брусок).</a:t>
            </a:r>
            <a:endParaRPr lang="ru-RU" sz="1800" dirty="0"/>
          </a:p>
        </p:txBody>
      </p:sp>
      <p:pic>
        <p:nvPicPr>
          <p:cNvPr id="5" name="Содержимое 4" descr="P919018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552" y="1772816"/>
            <a:ext cx="3635896" cy="2711610"/>
          </a:xfrm>
        </p:spPr>
      </p:pic>
      <p:pic>
        <p:nvPicPr>
          <p:cNvPr id="6" name="Содержимое 5" descr="P919018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211960" y="3140968"/>
            <a:ext cx="3563888" cy="2569805"/>
          </a:xfrm>
        </p:spPr>
      </p:pic>
    </p:spTree>
  </p:cSld>
  <p:clrMapOvr>
    <a:masterClrMapping/>
  </p:clrMapOvr>
  <p:transition advTm="5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тский сад фото 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7772400" cy="1470025"/>
          </a:xfrm>
        </p:spPr>
        <p:txBody>
          <a:bodyPr/>
          <a:lstStyle/>
          <a:p>
            <a:r>
              <a:rPr lang="ru-RU" dirty="0" smtClean="0"/>
              <a:t>Художественное творчество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Рисование: Игрушки( Чебурашка)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440160"/>
          </a:xfrm>
        </p:spPr>
        <p:txBody>
          <a:bodyPr>
            <a:noAutofit/>
          </a:bodyPr>
          <a:lstStyle/>
          <a:p>
            <a:r>
              <a:rPr lang="ru-RU" sz="2400" dirty="0" smtClean="0"/>
              <a:t>Цель: учить детей  изображать предмет состоящий из кругов и овалов, передавать различие между предметами овальной и круглой формы, учить заштриховывать, воспитывать  аккуратность</a:t>
            </a:r>
            <a:endParaRPr lang="ru-RU" sz="2400" dirty="0"/>
          </a:p>
        </p:txBody>
      </p:sp>
      <p:pic>
        <p:nvPicPr>
          <p:cNvPr id="5" name="Содержимое 4" descr="SDC1111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2238223"/>
            <a:ext cx="3491880" cy="2678824"/>
          </a:xfrm>
        </p:spPr>
      </p:pic>
      <p:pic>
        <p:nvPicPr>
          <p:cNvPr id="6" name="Содержимое 5" descr="SDC1112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427984" y="3068960"/>
            <a:ext cx="3563888" cy="2672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Образовательная деятельность в режимных моментах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Экскурсия по группе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227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Здравствуй, детский сад!</vt:lpstr>
      <vt:lpstr>Слайд 2</vt:lpstr>
      <vt:lpstr>Познание, коммуникация</vt:lpstr>
      <vt:lpstr>Слайд 4</vt:lpstr>
      <vt:lpstr>Слайд 5</vt:lpstr>
      <vt:lpstr>Модель детского сада: развивать умение сооружать постройки из крупного и мелкого строительного материала, использовать детали разного цвета для создания и украшения построек; продолжать развивать способность различать и называть элементы строительного конструктора (куб, пластина, кирпичик, брусок).</vt:lpstr>
      <vt:lpstr>Художественное творчество</vt:lpstr>
      <vt:lpstr>Цель: учить детей  изображать предмет состоящий из кругов и овалов, передавать различие между предметами овальной и круглой формы, учить заштриховывать, воспитывать  аккуратность</vt:lpstr>
      <vt:lpstr>Образовательная деятельность в режимных моментах</vt:lpstr>
      <vt:lpstr>Слайд 10</vt:lpstr>
      <vt:lpstr>Сюжетно-ролевая игра: Семья. Сюжет: Идем в гости </vt:lpstr>
      <vt:lpstr>Наблюдение за березой. Подвижные игры</vt:lpstr>
      <vt:lpstr>Сказка в гости к нам пришла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Здравствуй, детский сад!</dc:title>
  <dc:creator>Конкистадор</dc:creator>
  <cp:lastModifiedBy>lenovo</cp:lastModifiedBy>
  <cp:revision>31</cp:revision>
  <dcterms:created xsi:type="dcterms:W3CDTF">2014-09-23T14:28:23Z</dcterms:created>
  <dcterms:modified xsi:type="dcterms:W3CDTF">2015-09-29T08:54:04Z</dcterms:modified>
</cp:coreProperties>
</file>