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74" r:id="rId6"/>
    <p:sldId id="259" r:id="rId7"/>
    <p:sldId id="273" r:id="rId8"/>
    <p:sldId id="261" r:id="rId9"/>
    <p:sldId id="272" r:id="rId10"/>
    <p:sldId id="269" r:id="rId11"/>
    <p:sldId id="270" r:id="rId12"/>
    <p:sldId id="271" r:id="rId13"/>
    <p:sldId id="287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39" autoAdjust="0"/>
    <p:restoredTop sz="86425" autoAdjust="0"/>
  </p:normalViewPr>
  <p:slideViewPr>
    <p:cSldViewPr>
      <p:cViewPr varScale="1">
        <p:scale>
          <a:sx n="71" d="100"/>
          <a:sy n="71" d="100"/>
        </p:scale>
        <p:origin x="-10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BD6AC-074F-4D66-834B-E90BA9838AE0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89055-1A86-4F9A-AD76-EE45514C30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1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9EB86D-1A91-4932-A137-AD477FBCF437}" type="datetimeFigureOut">
              <a:rPr lang="ru-RU" smtClean="0"/>
              <a:pPr/>
              <a:t>24.02.2014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35C8DB9-7AF5-492D-9984-DE86EE0AE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268759"/>
            <a:ext cx="7128792" cy="417646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«Преодоление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фонетико-фонематического                                                        недоразвития  речи  детей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старшего  дошкольного возраста                                  посредством  коррекционных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сюжетно-тематических  занятий».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8.jpg"/>
          <p:cNvPicPr>
            <a:picLocks noChangeAspect="1"/>
          </p:cNvPicPr>
          <p:nvPr/>
        </p:nvPicPr>
        <p:blipFill>
          <a:blip r:embed="rId2" cstate="print"/>
          <a:srcRect t="9259"/>
          <a:stretch>
            <a:fillRect/>
          </a:stretch>
        </p:blipFill>
        <p:spPr>
          <a:xfrm>
            <a:off x="2267743" y="1988840"/>
            <a:ext cx="5057381" cy="378251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Лот №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734-2010-07-22-ke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220132"/>
            <a:ext cx="4536504" cy="4873163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Лот №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шин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029163"/>
            <a:ext cx="5256584" cy="28385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Лот № 3.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09-009-A-v-etom-domike-zhili-tri-medvedja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395536" y="242646"/>
            <a:ext cx="8424936" cy="631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62" y="709286"/>
            <a:ext cx="72008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60848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2060848"/>
            <a:ext cx="7920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2060848"/>
            <a:ext cx="7920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060848"/>
            <a:ext cx="7920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2060848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2060848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2060848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2060848"/>
            <a:ext cx="7920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7884368" y="2060848"/>
            <a:ext cx="8640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машин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861048"/>
            <a:ext cx="3810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3528392" cy="3102770"/>
          </a:xfrm>
          <a:prstGeom prst="rect">
            <a:avLst/>
          </a:prstGeom>
        </p:spPr>
      </p:pic>
      <p:pic>
        <p:nvPicPr>
          <p:cNvPr id="4" name="Рисунок 3" descr="fig_torna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49047"/>
            <a:ext cx="3270786" cy="3096344"/>
          </a:xfrm>
          <a:prstGeom prst="rect">
            <a:avLst/>
          </a:prstGeom>
        </p:spPr>
      </p:pic>
      <p:pic>
        <p:nvPicPr>
          <p:cNvPr id="5" name="Рисунок 4" descr="post-27432-11734867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723458"/>
            <a:ext cx="3302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8-016-Kurtka-shofjora-Pakhnet-benzin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270" y="785794"/>
            <a:ext cx="3021254" cy="2016224"/>
          </a:xfrm>
          <a:prstGeom prst="rect">
            <a:avLst/>
          </a:prstGeom>
        </p:spPr>
      </p:pic>
      <p:pic>
        <p:nvPicPr>
          <p:cNvPr id="3" name="Рисунок 2" descr="45734-2010-07-22-ke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4825" y="2924943"/>
            <a:ext cx="2738144" cy="3209459"/>
          </a:xfrm>
          <a:prstGeom prst="rect">
            <a:avLst/>
          </a:prstGeom>
        </p:spPr>
      </p:pic>
      <p:pic>
        <p:nvPicPr>
          <p:cNvPr id="4" name="Рисунок 3" descr="363.gif"/>
          <p:cNvPicPr>
            <a:picLocks noChangeAspect="1"/>
          </p:cNvPicPr>
          <p:nvPr/>
        </p:nvPicPr>
        <p:blipFill>
          <a:blip r:embed="rId4" cstate="print"/>
          <a:srcRect l="6714" t="9947" r="10481" b="10481"/>
          <a:stretch>
            <a:fillRect/>
          </a:stretch>
        </p:blipFill>
        <p:spPr>
          <a:xfrm>
            <a:off x="1428728" y="855370"/>
            <a:ext cx="2664296" cy="2304256"/>
          </a:xfrm>
          <a:prstGeom prst="rect">
            <a:avLst/>
          </a:prstGeom>
        </p:spPr>
      </p:pic>
      <p:pic>
        <p:nvPicPr>
          <p:cNvPr id="7" name="Рисунок 6" descr="jhanr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1759" y="3501009"/>
            <a:ext cx="2874218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Животные   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едут в гости</a:t>
            </a:r>
            <a:br>
              <a:rPr lang="ru-RU" sz="44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цель: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выделение  первого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>звука  в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словах.  Развитие фонематического слуха.   </a:t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 smtClean="0">
                <a:latin typeface="Arial" pitchFamily="34" charset="0"/>
                <a:cs typeface="Arial" pitchFamily="34" charset="0"/>
              </a:rPr>
            </a:b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51812.jpg"/>
          <p:cNvPicPr>
            <a:picLocks noChangeAspect="1"/>
          </p:cNvPicPr>
          <p:nvPr/>
        </p:nvPicPr>
        <p:blipFill>
          <a:blip r:embed="rId2" cstate="print"/>
          <a:srcRect r="1506" b="14980"/>
          <a:stretch>
            <a:fillRect/>
          </a:stretch>
        </p:blipFill>
        <p:spPr>
          <a:xfrm>
            <a:off x="5004048" y="763379"/>
            <a:ext cx="2992512" cy="1711335"/>
          </a:xfrm>
          <a:prstGeom prst="rect">
            <a:avLst/>
          </a:prstGeom>
        </p:spPr>
      </p:pic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0605" y="4298381"/>
            <a:ext cx="2376264" cy="1782198"/>
          </a:xfrm>
          <a:prstGeom prst="rect">
            <a:avLst/>
          </a:prstGeom>
        </p:spPr>
      </p:pic>
      <p:pic>
        <p:nvPicPr>
          <p:cNvPr id="7" name="Рисунок 6" descr="how-to-draw-boats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506" y="3645024"/>
            <a:ext cx="3267637" cy="2499742"/>
          </a:xfrm>
          <a:prstGeom prst="rect">
            <a:avLst/>
          </a:prstGeom>
        </p:spPr>
      </p:pic>
      <p:pic>
        <p:nvPicPr>
          <p:cNvPr id="8" name="Рисунок 7" descr="max-20110323110350702.jpg"/>
          <p:cNvPicPr>
            <a:picLocks noChangeAspect="1"/>
          </p:cNvPicPr>
          <p:nvPr/>
        </p:nvPicPr>
        <p:blipFill>
          <a:blip r:embed="rId5" cstate="print"/>
          <a:srcRect l="2345" t="11387" r="5425" b="4220"/>
          <a:stretch>
            <a:fillRect/>
          </a:stretch>
        </p:blipFill>
        <p:spPr>
          <a:xfrm>
            <a:off x="3735180" y="2636913"/>
            <a:ext cx="2420995" cy="1661468"/>
          </a:xfrm>
          <a:prstGeom prst="rect">
            <a:avLst/>
          </a:prstGeom>
        </p:spPr>
      </p:pic>
      <p:pic>
        <p:nvPicPr>
          <p:cNvPr id="10" name="Рисунок 9" descr="33913870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507" y="830496"/>
            <a:ext cx="2877674" cy="1645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00174"/>
            <a:ext cx="8686800" cy="2936938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/>
              <a:t>Подарки 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400" dirty="0" smtClean="0"/>
              <a:t>Цель: </a:t>
            </a:r>
            <a:br>
              <a:rPr lang="ru-RU" sz="4400" dirty="0" smtClean="0"/>
            </a:br>
            <a:r>
              <a:rPr lang="ru-RU" sz="4400" dirty="0" smtClean="0"/>
              <a:t>определение  места  </a:t>
            </a:r>
            <a:br>
              <a:rPr lang="ru-RU" sz="4400" dirty="0" smtClean="0"/>
            </a:br>
            <a:r>
              <a:rPr lang="ru-RU" sz="4400" dirty="0" smtClean="0"/>
              <a:t>звука  в  слове</a:t>
            </a:r>
            <a:br>
              <a:rPr lang="ru-RU" sz="44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9-009-A-v-etom-domike-zhili-tri-medvedja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395536" y="242646"/>
            <a:ext cx="8424936" cy="6318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214422"/>
            <a:ext cx="8686800" cy="6072230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b="1" dirty="0" smtClean="0"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b="1" dirty="0" smtClean="0"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latin typeface="Arial" pitchFamily="34" charset="0"/>
                <a:cs typeface="Arial" pitchFamily="34" charset="0"/>
              </a:rPr>
              <a:t>Аукцион !</a:t>
            </a:r>
            <a:br>
              <a:rPr lang="ru-RU" sz="6700" b="1" dirty="0" smtClean="0">
                <a:latin typeface="Arial" pitchFamily="34" charset="0"/>
                <a:cs typeface="Arial" pitchFamily="34" charset="0"/>
              </a:rPr>
            </a:br>
            <a:r>
              <a:rPr lang="ru-RU" sz="6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6700" b="1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Цель:  подбор  слов 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4400" dirty="0" smtClean="0">
                <a:latin typeface="Arial" pitchFamily="34" charset="0"/>
                <a:cs typeface="Arial" pitchFamily="34" charset="0"/>
              </a:rPr>
              <a:t>на заданный  звук.</a:t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ru-RU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b="1" dirty="0" smtClean="0">
                <a:latin typeface="Arial" pitchFamily="34" charset="0"/>
                <a:cs typeface="Arial" pitchFamily="34" charset="0"/>
              </a:rPr>
            </a:br>
            <a:r>
              <a:rPr lang="ru-RU" sz="9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9600" b="1" dirty="0" smtClean="0">
                <a:latin typeface="Arial" pitchFamily="34" charset="0"/>
                <a:cs typeface="Arial" pitchFamily="34" charset="0"/>
              </a:rPr>
            </a:b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1115</TotalTime>
  <Words>22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 «Преодоление   фонетико-фонематического                                                        недоразвития  речи  детей  старшего  дошкольного возраста                                  посредством  коррекционных  сюжетно-тематических  занятий». </vt:lpstr>
      <vt:lpstr>Презентация PowerPoint</vt:lpstr>
      <vt:lpstr>Презентация PowerPoint</vt:lpstr>
      <vt:lpstr>Презентация PowerPoint</vt:lpstr>
      <vt:lpstr>     Животные    едут в гости  цель:  выделение  первого   звука  в словах.  Развитие фонематического слуха.     </vt:lpstr>
      <vt:lpstr>Презентация PowerPoint</vt:lpstr>
      <vt:lpstr>  Подарки .  Цель:  определение  места   звука  в  слове   </vt:lpstr>
      <vt:lpstr>Презентация PowerPoint</vt:lpstr>
      <vt:lpstr>  Аукцион !  Цель:  подбор  слов  на заданный  звук.    </vt:lpstr>
      <vt:lpstr>Лот № 1</vt:lpstr>
      <vt:lpstr>Лот № 2</vt:lpstr>
      <vt:lpstr>Лот № 3.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Дом</cp:lastModifiedBy>
  <cp:revision>113</cp:revision>
  <dcterms:created xsi:type="dcterms:W3CDTF">2012-02-18T05:30:56Z</dcterms:created>
  <dcterms:modified xsi:type="dcterms:W3CDTF">2014-02-24T12:50:53Z</dcterms:modified>
</cp:coreProperties>
</file>