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AF33-8023-42B0-AAF7-7F088C8FD0F7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2C1C-847E-4554-862C-E51FA767BF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AF33-8023-42B0-AAF7-7F088C8FD0F7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2C1C-847E-4554-862C-E51FA767BF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AF33-8023-42B0-AAF7-7F088C8FD0F7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2C1C-847E-4554-862C-E51FA767BF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AF33-8023-42B0-AAF7-7F088C8FD0F7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2C1C-847E-4554-862C-E51FA767BF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AF33-8023-42B0-AAF7-7F088C8FD0F7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2C1C-847E-4554-862C-E51FA767BF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AF33-8023-42B0-AAF7-7F088C8FD0F7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2C1C-847E-4554-862C-E51FA767BF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AF33-8023-42B0-AAF7-7F088C8FD0F7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2C1C-847E-4554-862C-E51FA767BF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AF33-8023-42B0-AAF7-7F088C8FD0F7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2C1C-847E-4554-862C-E51FA767BF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AF33-8023-42B0-AAF7-7F088C8FD0F7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2C1C-847E-4554-862C-E51FA767BF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AF33-8023-42B0-AAF7-7F088C8FD0F7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2C1C-847E-4554-862C-E51FA767BF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AF33-8023-42B0-AAF7-7F088C8FD0F7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F2C1C-847E-4554-862C-E51FA767BF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7AF33-8023-42B0-AAF7-7F088C8FD0F7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F2C1C-847E-4554-862C-E51FA767BF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Зубки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857232"/>
            <a:ext cx="457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1) Этот доктор все подряд</a:t>
            </a:r>
          </a:p>
          <a:p>
            <a:r>
              <a:rPr lang="ru-RU" dirty="0"/>
              <a:t>зубки ставит точно вряд. (стоматолог)</a:t>
            </a:r>
          </a:p>
          <a:p>
            <a:r>
              <a:rPr lang="ru-RU" dirty="0"/>
              <a:t>2) В тюбике она живет</a:t>
            </a:r>
          </a:p>
          <a:p>
            <a:r>
              <a:rPr lang="ru-RU" dirty="0"/>
              <a:t>змейкой из него ползет.</a:t>
            </a:r>
          </a:p>
          <a:p>
            <a:r>
              <a:rPr lang="ru-RU" dirty="0"/>
              <a:t>Неразлучна с щеткой часто.</a:t>
            </a:r>
          </a:p>
          <a:p>
            <a:r>
              <a:rPr lang="ru-RU" dirty="0"/>
              <a:t>Мятная зубная (паста).</a:t>
            </a:r>
          </a:p>
          <a:p>
            <a:r>
              <a:rPr lang="ru-RU" dirty="0"/>
              <a:t>3) Этим орудием</a:t>
            </a:r>
          </a:p>
          <a:p>
            <a:r>
              <a:rPr lang="ru-RU" dirty="0"/>
              <a:t>белые кубики.</a:t>
            </a:r>
          </a:p>
          <a:p>
            <a:r>
              <a:rPr lang="ru-RU" dirty="0"/>
              <a:t>Чистим до блеска</a:t>
            </a:r>
          </a:p>
          <a:p>
            <a:r>
              <a:rPr lang="ru-RU" dirty="0"/>
              <a:t>зубки и зубики. (зубная щетка)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54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Зубки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Зубки</dc:title>
  <dc:creator>Дедан</dc:creator>
  <cp:lastModifiedBy>Дедан</cp:lastModifiedBy>
  <cp:revision>1</cp:revision>
  <dcterms:created xsi:type="dcterms:W3CDTF">2015-10-22T12:49:42Z</dcterms:created>
  <dcterms:modified xsi:type="dcterms:W3CDTF">2015-10-22T12:50:47Z</dcterms:modified>
</cp:coreProperties>
</file>