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BCFA-E8EA-4C9E-B9CB-3EB345B87FFC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AB3E3-5535-40FD-A6D3-8F7F04D16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BCFA-E8EA-4C9E-B9CB-3EB345B87FFC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AB3E3-5535-40FD-A6D3-8F7F04D16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BCFA-E8EA-4C9E-B9CB-3EB345B87FFC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AB3E3-5535-40FD-A6D3-8F7F04D16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BCFA-E8EA-4C9E-B9CB-3EB345B87FFC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AB3E3-5535-40FD-A6D3-8F7F04D16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BCFA-E8EA-4C9E-B9CB-3EB345B87FFC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AB3E3-5535-40FD-A6D3-8F7F04D16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BCFA-E8EA-4C9E-B9CB-3EB345B87FFC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AB3E3-5535-40FD-A6D3-8F7F04D16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BCFA-E8EA-4C9E-B9CB-3EB345B87FFC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AB3E3-5535-40FD-A6D3-8F7F04D16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BCFA-E8EA-4C9E-B9CB-3EB345B87FFC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AB3E3-5535-40FD-A6D3-8F7F04D16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BCFA-E8EA-4C9E-B9CB-3EB345B87FFC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AB3E3-5535-40FD-A6D3-8F7F04D16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BCFA-E8EA-4C9E-B9CB-3EB345B87FFC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AB3E3-5535-40FD-A6D3-8F7F04D16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BCFA-E8EA-4C9E-B9CB-3EB345B87FFC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AB3E3-5535-40FD-A6D3-8F7F04D16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ABCFA-E8EA-4C9E-B9CB-3EB345B87FFC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AB3E3-5535-40FD-A6D3-8F7F04D16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КУРСКАЯ БИТВА.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ИГРА « ПОЛЕ ЧУДЕС».</a:t>
            </a:r>
          </a:p>
          <a:p>
            <a:r>
              <a:rPr lang="ru-RU" dirty="0" smtClean="0"/>
              <a:t>Подготовила по материалам книг учитель  МБОУ «</a:t>
            </a:r>
            <a:r>
              <a:rPr lang="ru-RU" dirty="0" err="1" smtClean="0"/>
              <a:t>Великомихайловская</a:t>
            </a:r>
            <a:r>
              <a:rPr lang="ru-RU" dirty="0" smtClean="0"/>
              <a:t> СОШ» </a:t>
            </a:r>
            <a:r>
              <a:rPr lang="ru-RU" dirty="0" err="1" smtClean="0"/>
              <a:t>Ломаченко</a:t>
            </a:r>
            <a:r>
              <a:rPr lang="ru-RU" dirty="0" smtClean="0"/>
              <a:t> Лариса Николаевна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для финальной игры.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называлась операция, разработанная немецким командованием по захвату города Курска и уничтожению Курской дуги.</a:t>
            </a: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57290" y="3857628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 на финальный вопрос.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Разрабатывая операцию «Цитадель», немецкие генералы имели все основания рассчитывать на успех. Был подготовлен массированный удар танков, при поддержке авиации. Немецкие танковые войска в боевых действиях превосходили, им не было равных.</a:t>
            </a:r>
          </a:p>
          <a:p>
            <a:r>
              <a:rPr lang="ru-RU" dirty="0" smtClean="0"/>
              <a:t>Главный расчёт  немцев  был на внезапность наступления.</a:t>
            </a:r>
          </a:p>
          <a:p>
            <a:r>
              <a:rPr lang="ru-RU" dirty="0" smtClean="0"/>
              <a:t>Нашим войскам пришлось отважно сражаться и победить! Сражение переломило ход Великой Отечественной войны и положило начало  наступательным операциям, освободившим Россию, а затем Европу.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Задание для первой тройки игроков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Герой Советского Союза, сбивший в одном бою 9 вражеских самолётов.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728" y="3429000"/>
          <a:ext cx="561976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824"/>
                <a:gridCol w="802824"/>
                <a:gridCol w="802824"/>
                <a:gridCol w="802824"/>
                <a:gridCol w="802824"/>
                <a:gridCol w="802824"/>
                <a:gridCol w="802824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 вопрос ( ответ ).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одном из воздушных боёв выдающийся подвиг совершил лётчик </a:t>
            </a:r>
            <a:r>
              <a:rPr lang="ru-RU" dirty="0" err="1" smtClean="0"/>
              <a:t>А.К.Горовец</a:t>
            </a:r>
            <a:r>
              <a:rPr lang="ru-RU" dirty="0" smtClean="0"/>
              <a:t>. В составе эскадрильи истребителей на самолёте </a:t>
            </a:r>
            <a:r>
              <a:rPr lang="ru-RU" dirty="0" err="1" smtClean="0"/>
              <a:t>Ла</a:t>
            </a:r>
            <a:r>
              <a:rPr lang="ru-RU" dirty="0" smtClean="0"/>
              <a:t> -5 он осуществлял прикрытие обороняющихся наземных войск. Возвращаясь на аэродром, над хутором </a:t>
            </a:r>
            <a:r>
              <a:rPr lang="ru-RU" dirty="0" err="1" smtClean="0"/>
              <a:t>Зоринские</a:t>
            </a:r>
            <a:r>
              <a:rPr lang="ru-RU" dirty="0" smtClean="0"/>
              <a:t> Дворы, </a:t>
            </a:r>
            <a:r>
              <a:rPr lang="ru-RU" dirty="0" err="1" smtClean="0"/>
              <a:t>Горовец</a:t>
            </a:r>
            <a:r>
              <a:rPr lang="ru-RU" dirty="0" smtClean="0"/>
              <a:t> атаковал группу из 20 немецких бомбардировщиков. В неравном бою сбил 9 вражеских машин и сам пал смертью героя. Посмертно было присвоено звание Героя Советского Союза.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для 2  тройки игроков.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Название села, на полях которого развернулась величайшая битва, определившая исход войны.</a:t>
            </a: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42976" y="3857628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вопрос ( ответ).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       Прохоровка - такое название носило это село. В наши дни посёлок городского типа – районный центр. </a:t>
            </a:r>
            <a:r>
              <a:rPr lang="ru-RU" dirty="0" err="1" smtClean="0"/>
              <a:t>Прохоровская</a:t>
            </a:r>
            <a:r>
              <a:rPr lang="ru-RU" dirty="0" smtClean="0"/>
              <a:t> земля во время Великой Отечественной войны стала местом, где были разгромлены ударные силы немецко-фашистских захватчиков. </a:t>
            </a:r>
            <a:r>
              <a:rPr lang="ru-RU" dirty="0" err="1" smtClean="0"/>
              <a:t>Прохоровское</a:t>
            </a:r>
            <a:r>
              <a:rPr lang="ru-RU" dirty="0" smtClean="0"/>
              <a:t> поле третье ратное поле России.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для 3 тройки игроков.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Генерал, командовавший Воронежским фронтом, уроженец Белгородской области.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57290" y="3714752"/>
          <a:ext cx="6095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вопрос (ответ).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 Генерал армии Николай  Фёдорович Ватутин командовал Воронежским фронтом. Его задача была  отразить удар противника из района города Белгорода.</a:t>
            </a:r>
          </a:p>
          <a:p>
            <a:r>
              <a:rPr lang="ru-RU" dirty="0" smtClean="0"/>
              <a:t>Родился в с. </a:t>
            </a:r>
            <a:r>
              <a:rPr lang="ru-RU" dirty="0" err="1" smtClean="0"/>
              <a:t>Чепухино</a:t>
            </a:r>
            <a:r>
              <a:rPr lang="ru-RU" dirty="0" smtClean="0"/>
              <a:t> ( сейчас Ватутино) </a:t>
            </a:r>
            <a:r>
              <a:rPr lang="ru-RU" dirty="0" err="1" smtClean="0"/>
              <a:t>Валуйского</a:t>
            </a:r>
            <a:r>
              <a:rPr lang="ru-RU" dirty="0" smtClean="0"/>
              <a:t> района, Белгородской области, в крестьянской семье.</a:t>
            </a:r>
          </a:p>
          <a:p>
            <a:r>
              <a:rPr lang="ru-RU" dirty="0" smtClean="0"/>
              <a:t>29. 02. 1944г. во время осмотра позиций был тяжело ранен и 15.04. 1944г. скончался.</a:t>
            </a:r>
          </a:p>
          <a:p>
            <a:r>
              <a:rPr lang="ru-RU" dirty="0" smtClean="0"/>
              <a:t> В 1965г. Присвоено звание Героя Советского Союза ( посмертно).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для игры со зрителями.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Название железной дороги, которую  жители Белгородской области построили в кратчайшие сроки.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Название первого города состоит из двух слов.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14414" y="3857628"/>
          <a:ext cx="609600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667"/>
                <a:gridCol w="338667"/>
                <a:gridCol w="338667"/>
                <a:gridCol w="338667"/>
                <a:gridCol w="338667"/>
                <a:gridCol w="338667"/>
                <a:gridCol w="338667"/>
                <a:gridCol w="338667"/>
                <a:gridCol w="338667"/>
                <a:gridCol w="338667"/>
                <a:gridCol w="338667"/>
                <a:gridCol w="338667"/>
                <a:gridCol w="338667"/>
                <a:gridCol w="338667"/>
                <a:gridCol w="338667"/>
                <a:gridCol w="338667"/>
                <a:gridCol w="338667"/>
                <a:gridCol w="338667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Ответ на вопрос игры для зрителей.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В связи с приближением боёв поток грузов на станции Касторная – Курск  нарастал,  необходимо была новая железная дорога Старый Оскол – Ржава.</a:t>
            </a:r>
          </a:p>
          <a:p>
            <a:r>
              <a:rPr lang="ru-RU" dirty="0" smtClean="0"/>
              <a:t>Люди  трудились не жалея сил, отдыхали по 6 часов, вручную переносили грунт на носилках, работали лопатами и кирками. Дорогу построили за 32(!) дня. Движение по новой линии открылось 19 июля 1943 года.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467</Words>
  <Application>Microsoft Office PowerPoint</Application>
  <PresentationFormat>Экран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КУРСКАЯ БИТВА.</vt:lpstr>
      <vt:lpstr>Задание для первой тройки игроков</vt:lpstr>
      <vt:lpstr>1 вопрос ( ответ ).</vt:lpstr>
      <vt:lpstr>Задание для 2  тройки игроков.</vt:lpstr>
      <vt:lpstr>2 вопрос ( ответ).</vt:lpstr>
      <vt:lpstr>Задание для 3 тройки игроков.</vt:lpstr>
      <vt:lpstr>3 вопрос (ответ).</vt:lpstr>
      <vt:lpstr>Вопрос для игры со зрителями.</vt:lpstr>
      <vt:lpstr>Ответ на вопрос игры для зрителей.</vt:lpstr>
      <vt:lpstr>Задание для финальной игры.</vt:lpstr>
      <vt:lpstr>Ответ на финальный вопрос.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Лариса</dc:creator>
  <cp:lastModifiedBy>Лариса</cp:lastModifiedBy>
  <cp:revision>18</cp:revision>
  <dcterms:created xsi:type="dcterms:W3CDTF">2014-02-07T10:00:45Z</dcterms:created>
  <dcterms:modified xsi:type="dcterms:W3CDTF">2014-02-12T10:11:38Z</dcterms:modified>
</cp:coreProperties>
</file>