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08" r:id="rId3"/>
    <p:sldMasterId id="2147483720" r:id="rId4"/>
    <p:sldMasterId id="2147483756" r:id="rId5"/>
  </p:sldMasterIdLst>
  <p:sldIdLst>
    <p:sldId id="256" r:id="rId6"/>
    <p:sldId id="262" r:id="rId7"/>
    <p:sldId id="268" r:id="rId8"/>
    <p:sldId id="273" r:id="rId9"/>
    <p:sldId id="269" r:id="rId10"/>
    <p:sldId id="274" r:id="rId11"/>
    <p:sldId id="270" r:id="rId12"/>
    <p:sldId id="275" r:id="rId13"/>
    <p:sldId id="271" r:id="rId14"/>
    <p:sldId id="276" r:id="rId15"/>
    <p:sldId id="272" r:id="rId16"/>
    <p:sldId id="277" r:id="rId17"/>
    <p:sldId id="261" r:id="rId18"/>
    <p:sldId id="263" r:id="rId19"/>
    <p:sldId id="264" r:id="rId20"/>
    <p:sldId id="267" r:id="rId21"/>
    <p:sldId id="266" r:id="rId22"/>
    <p:sldId id="25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FF66CC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73" d="100"/>
          <a:sy n="73" d="100"/>
        </p:scale>
        <p:origin x="-1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C0FF-1518-4436-A1FA-316C07662B75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274E-FDA9-4FCC-BCD7-08395A71D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C0FF-1518-4436-A1FA-316C07662B75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274E-FDA9-4FCC-BCD7-08395A71D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C0FF-1518-4436-A1FA-316C07662B75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274E-FDA9-4FCC-BCD7-08395A71D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402D-D422-420F-9BFC-39EEA87132D0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DA5D9-5B10-4571-BF10-8FBA72BC06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402D-D422-420F-9BFC-39EEA87132D0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DA5D9-5B10-4571-BF10-8FBA72BC06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402D-D422-420F-9BFC-39EEA87132D0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DA5D9-5B10-4571-BF10-8FBA72BC06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402D-D422-420F-9BFC-39EEA87132D0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DA5D9-5B10-4571-BF10-8FBA72BC06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402D-D422-420F-9BFC-39EEA87132D0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DA5D9-5B10-4571-BF10-8FBA72BC06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402D-D422-420F-9BFC-39EEA87132D0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DA5D9-5B10-4571-BF10-8FBA72BC06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402D-D422-420F-9BFC-39EEA87132D0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DA5D9-5B10-4571-BF10-8FBA72BC06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402D-D422-420F-9BFC-39EEA87132D0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DA5D9-5B10-4571-BF10-8FBA72BC06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C0FF-1518-4436-A1FA-316C07662B75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274E-FDA9-4FCC-BCD7-08395A71D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402D-D422-420F-9BFC-39EEA87132D0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DA5D9-5B10-4571-BF10-8FBA72BC06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402D-D422-420F-9BFC-39EEA87132D0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DA5D9-5B10-4571-BF10-8FBA72BC06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402D-D422-420F-9BFC-39EEA87132D0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DA5D9-5B10-4571-BF10-8FBA72BC06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E386-45E6-4158-9787-3D0606F573AA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836F-98C2-4C77-80CA-D1B25B27BD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E386-45E6-4158-9787-3D0606F573AA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836F-98C2-4C77-80CA-D1B25B27BD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E386-45E6-4158-9787-3D0606F573AA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836F-98C2-4C77-80CA-D1B25B27BD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E386-45E6-4158-9787-3D0606F573AA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836F-98C2-4C77-80CA-D1B25B27BD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E386-45E6-4158-9787-3D0606F573AA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836F-98C2-4C77-80CA-D1B25B27BD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E386-45E6-4158-9787-3D0606F573AA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836F-98C2-4C77-80CA-D1B25B27BD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E386-45E6-4158-9787-3D0606F573AA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836F-98C2-4C77-80CA-D1B25B27BD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C0FF-1518-4436-A1FA-316C07662B75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274E-FDA9-4FCC-BCD7-08395A71D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E386-45E6-4158-9787-3D0606F573AA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836F-98C2-4C77-80CA-D1B25B27BD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E386-45E6-4158-9787-3D0606F573AA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836F-98C2-4C77-80CA-D1B25B27BD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E386-45E6-4158-9787-3D0606F573AA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836F-98C2-4C77-80CA-D1B25B27BD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E386-45E6-4158-9787-3D0606F573AA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836F-98C2-4C77-80CA-D1B25B27BD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2722-0B3F-4774-A020-5B4DFA8ECECA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372A-21F6-42E5-BC7E-FE9F1A733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2722-0B3F-4774-A020-5B4DFA8ECECA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372A-21F6-42E5-BC7E-FE9F1A733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2722-0B3F-4774-A020-5B4DFA8ECECA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372A-21F6-42E5-BC7E-FE9F1A733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2722-0B3F-4774-A020-5B4DFA8ECECA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372A-21F6-42E5-BC7E-FE9F1A733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2722-0B3F-4774-A020-5B4DFA8ECECA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372A-21F6-42E5-BC7E-FE9F1A733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2722-0B3F-4774-A020-5B4DFA8ECECA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372A-21F6-42E5-BC7E-FE9F1A733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C0FF-1518-4436-A1FA-316C07662B75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274E-FDA9-4FCC-BCD7-08395A71D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2722-0B3F-4774-A020-5B4DFA8ECECA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372A-21F6-42E5-BC7E-FE9F1A733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2722-0B3F-4774-A020-5B4DFA8ECECA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372A-21F6-42E5-BC7E-FE9F1A733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2722-0B3F-4774-A020-5B4DFA8ECECA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372A-21F6-42E5-BC7E-FE9F1A733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2722-0B3F-4774-A020-5B4DFA8ECECA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372A-21F6-42E5-BC7E-FE9F1A733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2722-0B3F-4774-A020-5B4DFA8ECECA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372A-21F6-42E5-BC7E-FE9F1A733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2722-0B3F-4774-A020-5B4DFA8ECECA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372A-21F6-42E5-BC7E-FE9F1A733F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2722-0B3F-4774-A020-5B4DFA8ECECA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372A-21F6-42E5-BC7E-FE9F1A733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2722-0B3F-4774-A020-5B4DFA8ECECA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295372A-21F6-42E5-BC7E-FE9F1A733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2722-0B3F-4774-A020-5B4DFA8ECECA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372A-21F6-42E5-BC7E-FE9F1A733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2722-0B3F-4774-A020-5B4DFA8ECECA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372A-21F6-42E5-BC7E-FE9F1A733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C0FF-1518-4436-A1FA-316C07662B75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274E-FDA9-4FCC-BCD7-08395A71D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2722-0B3F-4774-A020-5B4DFA8ECECA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372A-21F6-42E5-BC7E-FE9F1A733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2722-0B3F-4774-A020-5B4DFA8ECECA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372A-21F6-42E5-BC7E-FE9F1A733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2722-0B3F-4774-A020-5B4DFA8ECECA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372A-21F6-42E5-BC7E-FE9F1A733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2722-0B3F-4774-A020-5B4DFA8ECECA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372A-21F6-42E5-BC7E-FE9F1A733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2722-0B3F-4774-A020-5B4DFA8ECECA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372A-21F6-42E5-BC7E-FE9F1A733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2722-0B3F-4774-A020-5B4DFA8ECECA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372A-21F6-42E5-BC7E-FE9F1A733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C0FF-1518-4436-A1FA-316C07662B75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274E-FDA9-4FCC-BCD7-08395A71D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C0FF-1518-4436-A1FA-316C07662B75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274E-FDA9-4FCC-BCD7-08395A71D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C0FF-1518-4436-A1FA-316C07662B75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274E-FDA9-4FCC-BCD7-08395A71D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C0FF-1518-4436-A1FA-316C07662B75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274E-FDA9-4FCC-BCD7-08395A71D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CC0FF-1518-4436-A1FA-316C07662B75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4274E-FDA9-4FCC-BCD7-08395A71D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C402D-D422-420F-9BFC-39EEA87132D0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DA5D9-5B10-4571-BF10-8FBA72BC06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2E386-45E6-4158-9787-3D0606F573AA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E836F-98C2-4C77-80CA-D1B25B27BD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2722-0B3F-4774-A020-5B4DFA8ECECA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5372A-21F6-42E5-BC7E-FE9F1A733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E7CC0FF-1518-4436-A1FA-316C07662B75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8A4274E-FDA9-4FCC-BCD7-08395A71D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slow"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71600" y="1500174"/>
            <a:ext cx="6400800" cy="3584124"/>
          </a:xfrm>
        </p:spPr>
        <p:txBody>
          <a:bodyPr>
            <a:normAutofit fontScale="62500" lnSpcReduction="20000"/>
          </a:bodyPr>
          <a:lstStyle/>
          <a:p>
            <a:endParaRPr lang="ru-RU" sz="4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ru-RU" sz="6200" b="1" dirty="0" smtClean="0">
                <a:latin typeface="Courier New" pitchFamily="49" charset="0"/>
                <a:cs typeface="Courier New" pitchFamily="49" charset="0"/>
              </a:rPr>
              <a:t>Типы агрессии у детей приемы и методы </a:t>
            </a:r>
            <a:r>
              <a:rPr lang="ru-RU" sz="6200" b="1" dirty="0" smtClean="0">
                <a:latin typeface="Courier New" pitchFamily="49" charset="0"/>
                <a:cs typeface="Courier New" pitchFamily="49" charset="0"/>
              </a:rPr>
              <a:t>коррекции</a:t>
            </a:r>
          </a:p>
          <a:p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Презентация подготовлена</a:t>
            </a:r>
          </a:p>
          <a:p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в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оспитателем ФГБОУ школа-интернат МИД России</a:t>
            </a:r>
          </a:p>
          <a:p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Лохмоткиной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Е.И.</a:t>
            </a:r>
          </a:p>
          <a:p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ru-RU" b="1" smtClean="0">
                <a:latin typeface="Courier New" pitchFamily="49" charset="0"/>
                <a:cs typeface="Courier New" pitchFamily="49" charset="0"/>
              </a:rPr>
              <a:t>Москва 2015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endParaRPr lang="ru-RU" sz="40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коррекция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Работайте со страхами, моделируйте, т.е. создавайте опасную ситуацию и вместе с ребен­ком преодолевайте ее, при этом ситуация должна быть на грани приятного с неприятным с преобладанием приятного.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5.	Агрессивно-бесчувственный ребенок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Есть дети, у которых способность к эмоциональному отклику, сопереживанию, сочувствию к другим нарушена. Причины могут быть в неблагоприятных условиях семейного воспитания, нарушениях интеллектуального развития ребенка, а также в чертах эмоциональной холодности, черствости, уплощенности, повышенной аффективной (эмоциональной) возбудимости, которые передаются от родителей или близких ребенка.</a:t>
            </a:r>
          </a:p>
          <a:p>
            <a:r>
              <a:rPr lang="ru-RU" dirty="0" smtClean="0"/>
              <a:t>Такой ребенок часто раздражается или, наоборот, равнодушен, толкается, дерется, говорит обидные слова, грубо обращается с животными, и при этом ему трудно понять, что другому, т.е. обиженному, плохо или больно.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коррекция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Старайтесь стимулировать гуманные чувства у такого ребенка: жалейте, гладьте кошек и собак, ухаживайте за животными; обращайте внимание ребенка на грустное, подавленное состояние другого человека и стимулируйте желание помочь.</a:t>
            </a:r>
          </a:p>
          <a:p>
            <a:r>
              <a:rPr lang="ru-RU" dirty="0" smtClean="0"/>
              <a:t>Если это не помогает, приучайте ребенка нести ответственность, — «отрабатывать» за свое агрессивное поведение («А теперь иди, извинись», «погладь по голове», «пожми руку», «предложи игрушку обиженному тобой ребенку» и т.п.).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57163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+mn-lt"/>
              </a:rPr>
            </a:br>
            <a:r>
              <a:rPr lang="ru-RU" sz="40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Выделяют </a:t>
            </a:r>
            <a:br>
              <a:rPr lang="ru-RU" sz="40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ru-RU" sz="40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четыре типа агрессивных детей.</a:t>
            </a:r>
            <a:r>
              <a:rPr lang="ru-RU" sz="4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ru-RU" sz="4000" dirty="0" smtClean="0">
                <a:latin typeface="Courier New" pitchFamily="49" charset="0"/>
                <a:cs typeface="Courier New" pitchFamily="49" charset="0"/>
              </a:rPr>
            </a:br>
            <a:endParaRPr lang="ru-RU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380558"/>
          </a:xfrm>
        </p:spPr>
        <p:txBody>
          <a:bodyPr/>
          <a:lstStyle/>
          <a:p>
            <a:endParaRPr lang="ru-RU" b="1" dirty="0" smtClean="0"/>
          </a:p>
          <a:p>
            <a:r>
              <a:rPr lang="ru-RU" b="1" dirty="0" smtClean="0">
                <a:solidFill>
                  <a:srgbClr val="002060"/>
                </a:solidFill>
              </a:rPr>
              <a:t>1. </a:t>
            </a:r>
            <a:r>
              <a:rPr lang="ru-RU" b="1" i="1" dirty="0" smtClean="0">
                <a:solidFill>
                  <a:srgbClr val="002060"/>
                </a:solidFill>
              </a:rPr>
              <a:t>Ребенок, склонный к физической агрессии.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b="1" i="1" dirty="0" smtClean="0">
                <a:solidFill>
                  <a:srgbClr val="002060"/>
                </a:solidFill>
              </a:rPr>
              <a:t>2.	Ребенок, склонный к вербальной агрессии.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b="1" i="1" dirty="0" smtClean="0">
                <a:solidFill>
                  <a:srgbClr val="002060"/>
                </a:solidFill>
              </a:rPr>
              <a:t>3.	Ребенок, склонный к проявлению косвенной агрессии.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b="1" i="1" dirty="0" smtClean="0">
                <a:solidFill>
                  <a:srgbClr val="002060"/>
                </a:solidFill>
              </a:rPr>
              <a:t>4. Дети- </a:t>
            </a:r>
            <a:r>
              <a:rPr lang="ru-RU" b="1" i="1" dirty="0" err="1" smtClean="0">
                <a:solidFill>
                  <a:srgbClr val="002060"/>
                </a:solidFill>
              </a:rPr>
              <a:t>негативисты</a:t>
            </a:r>
            <a:r>
              <a:rPr lang="ru-RU" b="1" i="1" dirty="0" smtClean="0">
                <a:solidFill>
                  <a:srgbClr val="002060"/>
                </a:solidFill>
              </a:rPr>
              <a:t>.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1. </a:t>
            </a:r>
            <a:r>
              <a:rPr lang="ru-RU" i="1" dirty="0" smtClean="0"/>
              <a:t>Ребенок, склонный к физической агрессии.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Активен, любит риск, стремится к общему признанию.</a:t>
            </a:r>
          </a:p>
          <a:p>
            <a:r>
              <a:rPr lang="ru-RU" dirty="0" smtClean="0"/>
              <a:t> Обладает организаторскими способностями. Бывает лидером в коллективе.</a:t>
            </a:r>
          </a:p>
          <a:p>
            <a:r>
              <a:rPr lang="ru-RU" dirty="0" smtClean="0"/>
              <a:t>Однако отсутствует самоконтроль, он импульсивен, для него не существует моральных ограничений.</a:t>
            </a:r>
          </a:p>
          <a:p>
            <a:r>
              <a:rPr lang="ru-RU" dirty="0" smtClean="0"/>
              <a:t>Такой ребенок виден сразу, его агрессия «явная», открытая.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err="1" smtClean="0"/>
              <a:t>2.Ребенок</a:t>
            </a:r>
            <a:r>
              <a:rPr lang="ru-RU" i="1" dirty="0" smtClean="0"/>
              <a:t>, склонный к вербальной агрессии.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Этот тип детей более «закрыт» для окружающих. </a:t>
            </a:r>
          </a:p>
          <a:p>
            <a:r>
              <a:rPr lang="ru-RU" dirty="0" smtClean="0"/>
              <a:t>Такие дети метко попадают в цель — в самые болевые точки сверстников, особенно страдают те, кто имеет физические  недостатки, ослаблен здоровьем, а также робок, застенчив, неуверен в себе. </a:t>
            </a:r>
          </a:p>
          <a:p>
            <a:r>
              <a:rPr lang="ru-RU" dirty="0" smtClean="0"/>
              <a:t>Отмечено, что эти дети психологически неуравновешенны, тревожны.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3.	Ребенок, склонный к проявлению косвенной агрессии.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Эти дети чрезмерно импульсивны.</a:t>
            </a:r>
          </a:p>
          <a:p>
            <a:r>
              <a:rPr lang="ru-RU" dirty="0" smtClean="0"/>
              <a:t>У них примитивные влечения, они стремятся к немедленному удовлетворению своих желаний.</a:t>
            </a:r>
          </a:p>
          <a:p>
            <a:r>
              <a:rPr lang="ru-RU" dirty="0" smtClean="0"/>
              <a:t> Очень болезненно реагирует на критику. </a:t>
            </a:r>
          </a:p>
          <a:p>
            <a:r>
              <a:rPr lang="ru-RU" dirty="0" smtClean="0"/>
              <a:t>Это агрессия «исподтишка», по принципу «Завести на ссору, драку и посмотреть, что будет», сам «агрессор» наблюдает, как будут развиваться события дальше, при этом получая удовольствие.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4. Дети- </a:t>
            </a:r>
            <a:r>
              <a:rPr lang="ru-RU" i="1" dirty="0" err="1" smtClean="0"/>
              <a:t>негативисты</a:t>
            </a:r>
            <a:r>
              <a:rPr lang="ru-RU" i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Этот тип свойственен в основном подросткам уже имеющим достаточный социальный опыт, чтобы обдумывать каждое слово и каждое действие. </a:t>
            </a:r>
          </a:p>
          <a:p>
            <a:r>
              <a:rPr lang="ru-RU" dirty="0" smtClean="0"/>
              <a:t>Такие ребята все воспринимают «в штыки», критика для них — личная обида.</a:t>
            </a:r>
          </a:p>
          <a:p>
            <a:r>
              <a:rPr lang="ru-RU" dirty="0" smtClean="0"/>
              <a:t> Но в то же время они рассудительно обдумывают каждый шаг, чтобы сделать ответ «острее» и «круче», считая жалость и сочувствие уделом слабых. </a:t>
            </a:r>
            <a:endParaRPr lang="ru-RU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Типы агрессии у детей приемы и методы коррекции: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1. </a:t>
            </a:r>
            <a:r>
              <a:rPr lang="ru-RU" b="1" i="1" dirty="0" err="1" smtClean="0"/>
              <a:t>Гиперактивно</a:t>
            </a:r>
            <a:r>
              <a:rPr lang="ru-RU" b="1" i="1" dirty="0" smtClean="0"/>
              <a:t> – агрессивный ребенок.</a:t>
            </a:r>
            <a:endParaRPr lang="ru-RU" dirty="0" smtClean="0"/>
          </a:p>
          <a:p>
            <a:r>
              <a:rPr lang="ru-RU" b="1" i="1" dirty="0" smtClean="0"/>
              <a:t>2. Агрессивно-обидчивый и истощаемый ребенок.</a:t>
            </a:r>
            <a:endParaRPr lang="ru-RU" dirty="0" smtClean="0"/>
          </a:p>
          <a:p>
            <a:r>
              <a:rPr lang="ru-RU" b="1" i="1" dirty="0" smtClean="0"/>
              <a:t>3.	Агрессивный ребенок с оппозиционно-вызывающим поведением</a:t>
            </a:r>
            <a:r>
              <a:rPr lang="ru-RU" dirty="0" smtClean="0"/>
              <a:t>.</a:t>
            </a:r>
          </a:p>
          <a:p>
            <a:r>
              <a:rPr lang="ru-RU" b="1" i="1" dirty="0" smtClean="0"/>
              <a:t>4.	Агрессивно-боязливый ребенок.</a:t>
            </a:r>
            <a:endParaRPr lang="ru-RU" dirty="0" smtClean="0"/>
          </a:p>
          <a:p>
            <a:r>
              <a:rPr lang="ru-RU" b="1" i="1" dirty="0" smtClean="0"/>
              <a:t>5.	Агрессивно-бесчувственный ребенок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1. </a:t>
            </a:r>
            <a:r>
              <a:rPr lang="ru-RU" i="1" dirty="0" err="1" smtClean="0"/>
              <a:t>Гиперактивно</a:t>
            </a:r>
            <a:r>
              <a:rPr lang="ru-RU" i="1" dirty="0" smtClean="0"/>
              <a:t> – агрессивный ребенок.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Двигательно</a:t>
            </a:r>
            <a:r>
              <a:rPr lang="ru-RU" dirty="0" smtClean="0"/>
              <a:t> - расторможенным детям труднее быть дисципли­нированными и послушными. Такие дети, воспитываясь в семье по типу «кумира» или в атмосфере вседозволенности, попадая в коллектив сверстников, могут становиться агрессивными. </a:t>
            </a:r>
            <a:endParaRPr lang="ru-RU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коррекция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Необходимо грамотно выстраивать систему ограничений, используя в том числе и игровые ситуации с правилами. </a:t>
            </a:r>
          </a:p>
          <a:p>
            <a:r>
              <a:rPr lang="ru-RU" dirty="0" smtClean="0"/>
              <a:t>Стимулируйте умение у детей признавать собственные ошибки.</a:t>
            </a:r>
          </a:p>
          <a:p>
            <a:r>
              <a:rPr lang="ru-RU" dirty="0" smtClean="0"/>
              <a:t> Учите их не сваливать свою вину на других.</a:t>
            </a:r>
          </a:p>
          <a:p>
            <a:r>
              <a:rPr lang="ru-RU" dirty="0" smtClean="0"/>
              <a:t> Развивайте чувство </a:t>
            </a:r>
            <a:r>
              <a:rPr lang="ru-RU" dirty="0" err="1" smtClean="0"/>
              <a:t>эмпатии</a:t>
            </a:r>
            <a:r>
              <a:rPr lang="ru-RU" dirty="0" smtClean="0"/>
              <a:t>, сочувствия к другим, сверстникам, взрослому и живому миру.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2. Агрессивно-обидчивый и истощаемый ребенок.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Обидчивость ребенка может быть связана не только с недостатками в воспитании или трудностями обучения, но и с болезнью роста, особенностями созревания нервной системы и организма.</a:t>
            </a:r>
          </a:p>
          <a:p>
            <a:r>
              <a:rPr lang="ru-RU" dirty="0" smtClean="0"/>
              <a:t>Повышенная чувствительность, раздражительность, ранимость могут провоцировать агрессивное поведение. </a:t>
            </a:r>
            <a:endParaRPr lang="ru-RU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коррекция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Помогите ребенку разрядить психическое напряжение, повозитесь вместе с ним в шумной игре, поколотите что-нибудь.</a:t>
            </a:r>
          </a:p>
          <a:p>
            <a:r>
              <a:rPr lang="ru-RU" dirty="0" smtClean="0"/>
              <a:t> И стремитесь избегать ситуаций перенапряжения, если ребенок почти всегда агрессивен.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100" i="1" dirty="0" smtClean="0"/>
              <a:t>3.	Агрессивный ребенок с оппозиционно-вызывающим поведением</a:t>
            </a:r>
            <a:r>
              <a:rPr lang="ru-RU" sz="31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Если ребенок часто грубит, но не всем, а только родителям, знакомым ему людям, то, наверное, в ваших взаимоотношениях что-то не так: вы редко занимаетесь и общаетесь с ребенком; вы уже не образец для подражания, как раньше; ребенку скучно, нечем заняться, и он переносит на вас собственное настроение и проблемы, перекладывает ответственность за свое поведение.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коррекция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По­пытайтесь решать проблемы вместе, в сотрудничестве с ребенком, но не за него.</a:t>
            </a:r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4.	Агрессивно-боязливый ребенок.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Враждебность, подозрительность могут быть средством защиты ребенка от мнимой угрозы, «нападения»</a:t>
            </a:r>
            <a:endParaRPr lang="ru-RU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Апекс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461</TotalTime>
  <Words>763</Words>
  <PresentationFormat>Экран (4:3)</PresentationFormat>
  <Paragraphs>65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Специальное оформление</vt:lpstr>
      <vt:lpstr>1_Специальное оформление</vt:lpstr>
      <vt:lpstr>2_Специальное оформление</vt:lpstr>
      <vt:lpstr>3_Специальное оформление</vt:lpstr>
      <vt:lpstr>Апекс</vt:lpstr>
      <vt:lpstr> </vt:lpstr>
      <vt:lpstr> Типы агрессии у детей приемы и методы коррекции: </vt:lpstr>
      <vt:lpstr> 1. Гиперактивно – агрессивный ребенок. </vt:lpstr>
      <vt:lpstr>коррекция</vt:lpstr>
      <vt:lpstr> 2. Агрессивно-обидчивый и истощаемый ребенок. </vt:lpstr>
      <vt:lpstr>коррекция</vt:lpstr>
      <vt:lpstr>  3. Агрессивный ребенок с оппозиционно-вызывающим поведением. </vt:lpstr>
      <vt:lpstr>коррекция</vt:lpstr>
      <vt:lpstr> 4. Агрессивно-боязливый ребенок. </vt:lpstr>
      <vt:lpstr>коррекция</vt:lpstr>
      <vt:lpstr> 5. Агрессивно-бесчувственный ребенок. </vt:lpstr>
      <vt:lpstr>коррекция</vt:lpstr>
      <vt:lpstr> Выделяют  четыре типа агрессивных детей. </vt:lpstr>
      <vt:lpstr> 1. Ребенок, склонный к физической агрессии.</vt:lpstr>
      <vt:lpstr>2.Ребенок, склонный к вербальной агрессии.</vt:lpstr>
      <vt:lpstr>3. Ребенок, склонный к проявлению косвенной агрессии. </vt:lpstr>
      <vt:lpstr>4. Дети- негативисты. 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Агрессивный ребенок</dc:title>
  <cp:lastModifiedBy>Рыбка</cp:lastModifiedBy>
  <cp:revision>50</cp:revision>
  <dcterms:modified xsi:type="dcterms:W3CDTF">2015-09-22T09:48:09Z</dcterms:modified>
</cp:coreProperties>
</file>