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1D8B7-D648-4D2D-8A46-6FC2A6762393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8D1BE-1E53-4A8B-889C-4206AD76B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</a:t>
            </a:r>
            <a:endParaRPr lang="ru-RU" sz="6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1. </a:t>
            </a:r>
            <a:r>
              <a:rPr lang="ru-RU" sz="2800" dirty="0" smtClean="0">
                <a:solidFill>
                  <a:srgbClr val="002060"/>
                </a:solidFill>
              </a:rPr>
              <a:t>Какие цифры следует поставить вместо звездочки в записи чисел, чтобы получившиеся числа делились на 3?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dirty="0" smtClean="0"/>
              <a:t>            </a:t>
            </a:r>
            <a:r>
              <a:rPr lang="ru-RU" sz="6000" b="1" dirty="0" smtClean="0">
                <a:solidFill>
                  <a:srgbClr val="C00000"/>
                </a:solidFill>
              </a:rPr>
              <a:t>*14</a:t>
            </a:r>
          </a:p>
          <a:p>
            <a:pPr>
              <a:buFontTx/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5604" name="Freeform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2757488" cy="3286125"/>
          </a:xfrm>
          <a:custGeom>
            <a:avLst/>
            <a:gdLst>
              <a:gd name="T0" fmla="*/ 2147483647 w 1837"/>
              <a:gd name="T1" fmla="*/ 2147483647 h 1358"/>
              <a:gd name="T2" fmla="*/ 2147483647 w 1837"/>
              <a:gd name="T3" fmla="*/ 2147483647 h 1358"/>
              <a:gd name="T4" fmla="*/ 2147483647 w 1837"/>
              <a:gd name="T5" fmla="*/ 2147483647 h 1358"/>
              <a:gd name="T6" fmla="*/ 2147483647 w 1837"/>
              <a:gd name="T7" fmla="*/ 2147483647 h 1358"/>
              <a:gd name="T8" fmla="*/ 2147483647 w 1837"/>
              <a:gd name="T9" fmla="*/ 2147483647 h 1358"/>
              <a:gd name="T10" fmla="*/ 2147483647 w 1837"/>
              <a:gd name="T11" fmla="*/ 2147483647 h 1358"/>
              <a:gd name="T12" fmla="*/ 2147483647 w 1837"/>
              <a:gd name="T13" fmla="*/ 2147483647 h 1358"/>
              <a:gd name="T14" fmla="*/ 2147483647 w 1837"/>
              <a:gd name="T15" fmla="*/ 2147483647 h 1358"/>
              <a:gd name="T16" fmla="*/ 2147483647 w 1837"/>
              <a:gd name="T17" fmla="*/ 2147483647 h 1358"/>
              <a:gd name="T18" fmla="*/ 2147483647 w 1837"/>
              <a:gd name="T19" fmla="*/ 2147483647 h 1358"/>
              <a:gd name="T20" fmla="*/ 2147483647 w 1837"/>
              <a:gd name="T21" fmla="*/ 2147483647 h 1358"/>
              <a:gd name="T22" fmla="*/ 2147483647 w 1837"/>
              <a:gd name="T23" fmla="*/ 2147483647 h 1358"/>
              <a:gd name="T24" fmla="*/ 2147483647 w 1837"/>
              <a:gd name="T25" fmla="*/ 2147483647 h 1358"/>
              <a:gd name="T26" fmla="*/ 2147483647 w 1837"/>
              <a:gd name="T27" fmla="*/ 2147483647 h 1358"/>
              <a:gd name="T28" fmla="*/ 2147483647 w 1837"/>
              <a:gd name="T29" fmla="*/ 2147483647 h 135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37"/>
              <a:gd name="T46" fmla="*/ 0 h 1358"/>
              <a:gd name="T47" fmla="*/ 1837 w 1837"/>
              <a:gd name="T48" fmla="*/ 1358 h 135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37" h="1358">
                <a:moveTo>
                  <a:pt x="821" y="67"/>
                </a:moveTo>
                <a:cubicBezTo>
                  <a:pt x="584" y="96"/>
                  <a:pt x="328" y="112"/>
                  <a:pt x="197" y="243"/>
                </a:cubicBezTo>
                <a:cubicBezTo>
                  <a:pt x="66" y="374"/>
                  <a:pt x="58" y="683"/>
                  <a:pt x="37" y="851"/>
                </a:cubicBezTo>
                <a:cubicBezTo>
                  <a:pt x="16" y="1019"/>
                  <a:pt x="0" y="1171"/>
                  <a:pt x="69" y="1251"/>
                </a:cubicBezTo>
                <a:cubicBezTo>
                  <a:pt x="138" y="1331"/>
                  <a:pt x="338" y="1320"/>
                  <a:pt x="453" y="1331"/>
                </a:cubicBezTo>
                <a:cubicBezTo>
                  <a:pt x="568" y="1342"/>
                  <a:pt x="648" y="1312"/>
                  <a:pt x="757" y="1315"/>
                </a:cubicBezTo>
                <a:cubicBezTo>
                  <a:pt x="866" y="1318"/>
                  <a:pt x="1013" y="1342"/>
                  <a:pt x="1109" y="1347"/>
                </a:cubicBezTo>
                <a:cubicBezTo>
                  <a:pt x="1205" y="1352"/>
                  <a:pt x="1293" y="1350"/>
                  <a:pt x="1333" y="1347"/>
                </a:cubicBezTo>
                <a:cubicBezTo>
                  <a:pt x="1373" y="1344"/>
                  <a:pt x="1309" y="1334"/>
                  <a:pt x="1349" y="1331"/>
                </a:cubicBezTo>
                <a:cubicBezTo>
                  <a:pt x="1389" y="1328"/>
                  <a:pt x="1533" y="1358"/>
                  <a:pt x="1573" y="1331"/>
                </a:cubicBezTo>
                <a:cubicBezTo>
                  <a:pt x="1613" y="1304"/>
                  <a:pt x="1573" y="1229"/>
                  <a:pt x="1589" y="1171"/>
                </a:cubicBezTo>
                <a:cubicBezTo>
                  <a:pt x="1605" y="1113"/>
                  <a:pt x="1629" y="1094"/>
                  <a:pt x="1669" y="979"/>
                </a:cubicBezTo>
                <a:cubicBezTo>
                  <a:pt x="1709" y="864"/>
                  <a:pt x="1837" y="635"/>
                  <a:pt x="1829" y="483"/>
                </a:cubicBezTo>
                <a:cubicBezTo>
                  <a:pt x="1821" y="331"/>
                  <a:pt x="1786" y="134"/>
                  <a:pt x="1621" y="67"/>
                </a:cubicBezTo>
                <a:cubicBezTo>
                  <a:pt x="1456" y="0"/>
                  <a:pt x="1058" y="38"/>
                  <a:pt x="821" y="67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rect">
              <a:fillToRect l="50000" t="50000" r="50000" b="50000"/>
            </a:path>
          </a:gradFill>
          <a:ln>
            <a:solidFill>
              <a:srgbClr val="00CC00"/>
            </a:solidFill>
            <a:round/>
          </a:ln>
        </p:spPr>
        <p:txBody>
          <a:bodyPr/>
          <a:lstStyle/>
          <a:p>
            <a:endParaRPr lang="ru-RU" smtClean="0"/>
          </a:p>
        </p:txBody>
      </p:sp>
      <p:sp>
        <p:nvSpPr>
          <p:cNvPr id="25605" name="Freeform 33"/>
          <p:cNvSpPr>
            <a:spLocks/>
          </p:cNvSpPr>
          <p:nvPr/>
        </p:nvSpPr>
        <p:spPr bwMode="auto">
          <a:xfrm>
            <a:off x="1285875" y="1428750"/>
            <a:ext cx="2155825" cy="1179513"/>
          </a:xfrm>
          <a:custGeom>
            <a:avLst/>
            <a:gdLst>
              <a:gd name="T0" fmla="*/ 2147483647 w 1043"/>
              <a:gd name="T1" fmla="*/ 2147483647 h 563"/>
              <a:gd name="T2" fmla="*/ 2147483647 w 1043"/>
              <a:gd name="T3" fmla="*/ 2147483647 h 563"/>
              <a:gd name="T4" fmla="*/ 2147483647 w 1043"/>
              <a:gd name="T5" fmla="*/ 2147483647 h 563"/>
              <a:gd name="T6" fmla="*/ 2147483647 w 1043"/>
              <a:gd name="T7" fmla="*/ 2147483647 h 563"/>
              <a:gd name="T8" fmla="*/ 2147483647 w 1043"/>
              <a:gd name="T9" fmla="*/ 2147483647 h 563"/>
              <a:gd name="T10" fmla="*/ 2147483647 w 1043"/>
              <a:gd name="T11" fmla="*/ 2147483647 h 563"/>
              <a:gd name="T12" fmla="*/ 2147483647 w 1043"/>
              <a:gd name="T13" fmla="*/ 2147483647 h 563"/>
              <a:gd name="T14" fmla="*/ 2147483647 w 1043"/>
              <a:gd name="T15" fmla="*/ 2147483647 h 563"/>
              <a:gd name="T16" fmla="*/ 2147483647 w 1043"/>
              <a:gd name="T17" fmla="*/ 2147483647 h 563"/>
              <a:gd name="T18" fmla="*/ 2147483647 w 1043"/>
              <a:gd name="T19" fmla="*/ 2147483647 h 563"/>
              <a:gd name="T20" fmla="*/ 2147483647 w 1043"/>
              <a:gd name="T21" fmla="*/ 2147483647 h 563"/>
              <a:gd name="T22" fmla="*/ 2147483647 w 1043"/>
              <a:gd name="T23" fmla="*/ 2147483647 h 563"/>
              <a:gd name="T24" fmla="*/ 2147483647 w 1043"/>
              <a:gd name="T25" fmla="*/ 2147483647 h 563"/>
              <a:gd name="T26" fmla="*/ 2147483647 w 1043"/>
              <a:gd name="T27" fmla="*/ 2147483647 h 563"/>
              <a:gd name="T28" fmla="*/ 2147483647 w 1043"/>
              <a:gd name="T29" fmla="*/ 2147483647 h 563"/>
              <a:gd name="T30" fmla="*/ 2147483647 w 1043"/>
              <a:gd name="T31" fmla="*/ 2147483647 h 563"/>
              <a:gd name="T32" fmla="*/ 2147483647 w 1043"/>
              <a:gd name="T33" fmla="*/ 2147483647 h 563"/>
              <a:gd name="T34" fmla="*/ 2147483647 w 1043"/>
              <a:gd name="T35" fmla="*/ 2147483647 h 563"/>
              <a:gd name="T36" fmla="*/ 2147483647 w 1043"/>
              <a:gd name="T37" fmla="*/ 2147483647 h 563"/>
              <a:gd name="T38" fmla="*/ 2147483647 w 1043"/>
              <a:gd name="T39" fmla="*/ 2147483647 h 563"/>
              <a:gd name="T40" fmla="*/ 2147483647 w 1043"/>
              <a:gd name="T41" fmla="*/ 2147483647 h 56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43"/>
              <a:gd name="T64" fmla="*/ 0 h 563"/>
              <a:gd name="T65" fmla="*/ 1043 w 1043"/>
              <a:gd name="T66" fmla="*/ 563 h 56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43" h="563">
                <a:moveTo>
                  <a:pt x="266" y="531"/>
                </a:moveTo>
                <a:cubicBezTo>
                  <a:pt x="313" y="510"/>
                  <a:pt x="455" y="452"/>
                  <a:pt x="547" y="424"/>
                </a:cubicBezTo>
                <a:cubicBezTo>
                  <a:pt x="639" y="396"/>
                  <a:pt x="744" y="411"/>
                  <a:pt x="819" y="360"/>
                </a:cubicBezTo>
                <a:cubicBezTo>
                  <a:pt x="894" y="309"/>
                  <a:pt x="1043" y="127"/>
                  <a:pt x="995" y="120"/>
                </a:cubicBezTo>
                <a:cubicBezTo>
                  <a:pt x="947" y="113"/>
                  <a:pt x="594" y="312"/>
                  <a:pt x="531" y="315"/>
                </a:cubicBezTo>
                <a:cubicBezTo>
                  <a:pt x="468" y="318"/>
                  <a:pt x="613" y="171"/>
                  <a:pt x="618" y="137"/>
                </a:cubicBezTo>
                <a:cubicBezTo>
                  <a:pt x="622" y="103"/>
                  <a:pt x="587" y="107"/>
                  <a:pt x="558" y="108"/>
                </a:cubicBezTo>
                <a:cubicBezTo>
                  <a:pt x="530" y="109"/>
                  <a:pt x="468" y="120"/>
                  <a:pt x="447" y="140"/>
                </a:cubicBezTo>
                <a:cubicBezTo>
                  <a:pt x="427" y="161"/>
                  <a:pt x="446" y="192"/>
                  <a:pt x="433" y="232"/>
                </a:cubicBezTo>
                <a:cubicBezTo>
                  <a:pt x="419" y="273"/>
                  <a:pt x="377" y="410"/>
                  <a:pt x="367" y="386"/>
                </a:cubicBezTo>
                <a:cubicBezTo>
                  <a:pt x="357" y="362"/>
                  <a:pt x="394" y="151"/>
                  <a:pt x="371" y="88"/>
                </a:cubicBezTo>
                <a:cubicBezTo>
                  <a:pt x="348" y="25"/>
                  <a:pt x="264" y="16"/>
                  <a:pt x="227" y="8"/>
                </a:cubicBezTo>
                <a:cubicBezTo>
                  <a:pt x="190" y="0"/>
                  <a:pt x="160" y="19"/>
                  <a:pt x="147" y="40"/>
                </a:cubicBezTo>
                <a:cubicBezTo>
                  <a:pt x="134" y="61"/>
                  <a:pt x="136" y="85"/>
                  <a:pt x="147" y="136"/>
                </a:cubicBezTo>
                <a:cubicBezTo>
                  <a:pt x="158" y="187"/>
                  <a:pt x="227" y="336"/>
                  <a:pt x="211" y="344"/>
                </a:cubicBezTo>
                <a:cubicBezTo>
                  <a:pt x="195" y="352"/>
                  <a:pt x="89" y="186"/>
                  <a:pt x="54" y="186"/>
                </a:cubicBezTo>
                <a:cubicBezTo>
                  <a:pt x="19" y="186"/>
                  <a:pt x="0" y="310"/>
                  <a:pt x="3" y="344"/>
                </a:cubicBezTo>
                <a:cubicBezTo>
                  <a:pt x="6" y="378"/>
                  <a:pt x="44" y="368"/>
                  <a:pt x="72" y="389"/>
                </a:cubicBezTo>
                <a:cubicBezTo>
                  <a:pt x="100" y="410"/>
                  <a:pt x="137" y="443"/>
                  <a:pt x="170" y="471"/>
                </a:cubicBezTo>
                <a:cubicBezTo>
                  <a:pt x="202" y="499"/>
                  <a:pt x="251" y="543"/>
                  <a:pt x="268" y="553"/>
                </a:cubicBezTo>
                <a:cubicBezTo>
                  <a:pt x="284" y="563"/>
                  <a:pt x="242" y="550"/>
                  <a:pt x="266" y="531"/>
                </a:cubicBezTo>
                <a:close/>
              </a:path>
            </a:pathLst>
          </a:custGeom>
          <a:solidFill>
            <a:srgbClr val="33CC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6" name="TextBox 7"/>
          <p:cNvSpPr txBox="1">
            <a:spLocks noChangeArrowheads="1"/>
          </p:cNvSpPr>
          <p:nvPr/>
        </p:nvSpPr>
        <p:spPr bwMode="auto">
          <a:xfrm>
            <a:off x="1071563" y="3000375"/>
            <a:ext cx="357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</a:t>
            </a:r>
          </a:p>
        </p:txBody>
      </p:sp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1857375" y="2643188"/>
            <a:ext cx="428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25608" name="TextBox 9"/>
          <p:cNvSpPr txBox="1">
            <a:spLocks noChangeArrowheads="1"/>
          </p:cNvSpPr>
          <p:nvPr/>
        </p:nvSpPr>
        <p:spPr bwMode="auto">
          <a:xfrm>
            <a:off x="1785938" y="4572000"/>
            <a:ext cx="571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</a:t>
            </a:r>
          </a:p>
        </p:txBody>
      </p:sp>
      <p:sp>
        <p:nvSpPr>
          <p:cNvPr id="25609" name="TextBox 10"/>
          <p:cNvSpPr txBox="1">
            <a:spLocks noChangeArrowheads="1"/>
          </p:cNvSpPr>
          <p:nvPr/>
        </p:nvSpPr>
        <p:spPr bwMode="auto">
          <a:xfrm>
            <a:off x="1428750" y="3143250"/>
            <a:ext cx="428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</a:t>
            </a:r>
          </a:p>
        </p:txBody>
      </p:sp>
      <p:sp>
        <p:nvSpPr>
          <p:cNvPr id="25610" name="TextBox 11"/>
          <p:cNvSpPr txBox="1">
            <a:spLocks noChangeArrowheads="1"/>
          </p:cNvSpPr>
          <p:nvPr/>
        </p:nvSpPr>
        <p:spPr bwMode="auto">
          <a:xfrm>
            <a:off x="714375" y="3786188"/>
            <a:ext cx="5000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</a:t>
            </a:r>
          </a:p>
        </p:txBody>
      </p:sp>
      <p:sp>
        <p:nvSpPr>
          <p:cNvPr id="25611" name="TextBox 12"/>
          <p:cNvSpPr txBox="1">
            <a:spLocks noChangeArrowheads="1"/>
          </p:cNvSpPr>
          <p:nvPr/>
        </p:nvSpPr>
        <p:spPr bwMode="auto">
          <a:xfrm>
            <a:off x="1214438" y="4572000"/>
            <a:ext cx="571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5</a:t>
            </a:r>
          </a:p>
        </p:txBody>
      </p:sp>
      <p:sp>
        <p:nvSpPr>
          <p:cNvPr id="25612" name="TextBox 13"/>
          <p:cNvSpPr txBox="1">
            <a:spLocks noChangeArrowheads="1"/>
          </p:cNvSpPr>
          <p:nvPr/>
        </p:nvSpPr>
        <p:spPr bwMode="auto">
          <a:xfrm>
            <a:off x="1643063" y="3643313"/>
            <a:ext cx="571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6</a:t>
            </a:r>
          </a:p>
        </p:txBody>
      </p:sp>
      <p:sp>
        <p:nvSpPr>
          <p:cNvPr id="25613" name="TextBox 14"/>
          <p:cNvSpPr txBox="1">
            <a:spLocks noChangeArrowheads="1"/>
          </p:cNvSpPr>
          <p:nvPr/>
        </p:nvSpPr>
        <p:spPr bwMode="auto">
          <a:xfrm>
            <a:off x="2571750" y="2857500"/>
            <a:ext cx="571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7</a:t>
            </a:r>
          </a:p>
        </p:txBody>
      </p:sp>
      <p:sp>
        <p:nvSpPr>
          <p:cNvPr id="25614" name="TextBox 15"/>
          <p:cNvSpPr txBox="1">
            <a:spLocks noChangeArrowheads="1"/>
          </p:cNvSpPr>
          <p:nvPr/>
        </p:nvSpPr>
        <p:spPr bwMode="auto">
          <a:xfrm>
            <a:off x="2214563" y="3500438"/>
            <a:ext cx="642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8</a:t>
            </a:r>
          </a:p>
        </p:txBody>
      </p:sp>
      <p:sp>
        <p:nvSpPr>
          <p:cNvPr id="25615" name="TextBox 16"/>
          <p:cNvSpPr txBox="1">
            <a:spLocks noChangeArrowheads="1"/>
          </p:cNvSpPr>
          <p:nvPr/>
        </p:nvSpPr>
        <p:spPr bwMode="auto">
          <a:xfrm>
            <a:off x="2214563" y="4500563"/>
            <a:ext cx="714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9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reeform 19" descr="Розовая тисненая бумага"/>
          <p:cNvSpPr>
            <a:spLocks noGrp="1"/>
          </p:cNvSpPr>
          <p:nvPr>
            <p:ph sz="half" idx="1"/>
          </p:nvPr>
        </p:nvSpPr>
        <p:spPr>
          <a:xfrm>
            <a:off x="285750" y="2357438"/>
            <a:ext cx="4000500" cy="3340100"/>
          </a:xfrm>
          <a:custGeom>
            <a:avLst/>
            <a:gdLst>
              <a:gd name="T0" fmla="*/ 2147483647 w 1837"/>
              <a:gd name="T1" fmla="*/ 2147483647 h 1358"/>
              <a:gd name="T2" fmla="*/ 2147483647 w 1837"/>
              <a:gd name="T3" fmla="*/ 2147483647 h 1358"/>
              <a:gd name="T4" fmla="*/ 2147483647 w 1837"/>
              <a:gd name="T5" fmla="*/ 2147483647 h 1358"/>
              <a:gd name="T6" fmla="*/ 2147483647 w 1837"/>
              <a:gd name="T7" fmla="*/ 2147483647 h 1358"/>
              <a:gd name="T8" fmla="*/ 2147483647 w 1837"/>
              <a:gd name="T9" fmla="*/ 2147483647 h 1358"/>
              <a:gd name="T10" fmla="*/ 2147483647 w 1837"/>
              <a:gd name="T11" fmla="*/ 2147483647 h 1358"/>
              <a:gd name="T12" fmla="*/ 2147483647 w 1837"/>
              <a:gd name="T13" fmla="*/ 2147483647 h 1358"/>
              <a:gd name="T14" fmla="*/ 2147483647 w 1837"/>
              <a:gd name="T15" fmla="*/ 2147483647 h 1358"/>
              <a:gd name="T16" fmla="*/ 2147483647 w 1837"/>
              <a:gd name="T17" fmla="*/ 2147483647 h 1358"/>
              <a:gd name="T18" fmla="*/ 2147483647 w 1837"/>
              <a:gd name="T19" fmla="*/ 2147483647 h 1358"/>
              <a:gd name="T20" fmla="*/ 2147483647 w 1837"/>
              <a:gd name="T21" fmla="*/ 2147483647 h 1358"/>
              <a:gd name="T22" fmla="*/ 2147483647 w 1837"/>
              <a:gd name="T23" fmla="*/ 2147483647 h 1358"/>
              <a:gd name="T24" fmla="*/ 2147483647 w 1837"/>
              <a:gd name="T25" fmla="*/ 2147483647 h 1358"/>
              <a:gd name="T26" fmla="*/ 2147483647 w 1837"/>
              <a:gd name="T27" fmla="*/ 2147483647 h 1358"/>
              <a:gd name="T28" fmla="*/ 2147483647 w 1837"/>
              <a:gd name="T29" fmla="*/ 2147483647 h 135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37"/>
              <a:gd name="T46" fmla="*/ 0 h 1358"/>
              <a:gd name="T47" fmla="*/ 1837 w 1837"/>
              <a:gd name="T48" fmla="*/ 1358 h 135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37" h="1358">
                <a:moveTo>
                  <a:pt x="821" y="67"/>
                </a:moveTo>
                <a:cubicBezTo>
                  <a:pt x="584" y="96"/>
                  <a:pt x="328" y="112"/>
                  <a:pt x="197" y="243"/>
                </a:cubicBezTo>
                <a:cubicBezTo>
                  <a:pt x="66" y="374"/>
                  <a:pt x="58" y="683"/>
                  <a:pt x="37" y="851"/>
                </a:cubicBezTo>
                <a:cubicBezTo>
                  <a:pt x="16" y="1019"/>
                  <a:pt x="0" y="1171"/>
                  <a:pt x="69" y="1251"/>
                </a:cubicBezTo>
                <a:cubicBezTo>
                  <a:pt x="138" y="1331"/>
                  <a:pt x="338" y="1320"/>
                  <a:pt x="453" y="1331"/>
                </a:cubicBezTo>
                <a:cubicBezTo>
                  <a:pt x="568" y="1342"/>
                  <a:pt x="648" y="1312"/>
                  <a:pt x="757" y="1315"/>
                </a:cubicBezTo>
                <a:cubicBezTo>
                  <a:pt x="866" y="1318"/>
                  <a:pt x="1013" y="1342"/>
                  <a:pt x="1109" y="1347"/>
                </a:cubicBezTo>
                <a:cubicBezTo>
                  <a:pt x="1205" y="1352"/>
                  <a:pt x="1293" y="1350"/>
                  <a:pt x="1333" y="1347"/>
                </a:cubicBezTo>
                <a:cubicBezTo>
                  <a:pt x="1373" y="1344"/>
                  <a:pt x="1309" y="1334"/>
                  <a:pt x="1349" y="1331"/>
                </a:cubicBezTo>
                <a:cubicBezTo>
                  <a:pt x="1389" y="1328"/>
                  <a:pt x="1533" y="1358"/>
                  <a:pt x="1573" y="1331"/>
                </a:cubicBezTo>
                <a:cubicBezTo>
                  <a:pt x="1613" y="1304"/>
                  <a:pt x="1573" y="1229"/>
                  <a:pt x="1589" y="1171"/>
                </a:cubicBezTo>
                <a:cubicBezTo>
                  <a:pt x="1605" y="1113"/>
                  <a:pt x="1629" y="1094"/>
                  <a:pt x="1669" y="979"/>
                </a:cubicBezTo>
                <a:cubicBezTo>
                  <a:pt x="1709" y="864"/>
                  <a:pt x="1837" y="635"/>
                  <a:pt x="1829" y="483"/>
                </a:cubicBezTo>
                <a:cubicBezTo>
                  <a:pt x="1821" y="331"/>
                  <a:pt x="1786" y="134"/>
                  <a:pt x="1621" y="67"/>
                </a:cubicBezTo>
                <a:cubicBezTo>
                  <a:pt x="1456" y="0"/>
                  <a:pt x="1058" y="38"/>
                  <a:pt x="821" y="67"/>
                </a:cubicBez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solidFill>
              <a:srgbClr val="FF3399"/>
            </a:solidFill>
            <a:round/>
          </a:ln>
        </p:spPr>
        <p:txBody>
          <a:bodyPr/>
          <a:lstStyle/>
          <a:p>
            <a:endParaRPr lang="ru-RU" smtClean="0"/>
          </a:p>
        </p:txBody>
      </p:sp>
      <p:sp>
        <p:nvSpPr>
          <p:cNvPr id="2662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smtClean="0">
                <a:solidFill>
                  <a:srgbClr val="002060"/>
                </a:solidFill>
              </a:rPr>
              <a:t>2. </a:t>
            </a:r>
            <a:r>
              <a:rPr lang="ru-RU" sz="2800" dirty="0" smtClean="0">
                <a:solidFill>
                  <a:srgbClr val="002060"/>
                </a:solidFill>
              </a:rPr>
              <a:t>Какие цифры следует поставить вместо звездочки в записи чисел, чтобы получившиеся числа делились на 9?</a:t>
            </a:r>
            <a:endParaRPr lang="ru-RU" dirty="0" smtClean="0"/>
          </a:p>
        </p:txBody>
      </p:sp>
      <p:sp>
        <p:nvSpPr>
          <p:cNvPr id="20" name="Содержимое 1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     5*36</a:t>
            </a:r>
          </a:p>
          <a:p>
            <a:pPr>
              <a:buFontTx/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    </a:t>
            </a:r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071563" y="3000375"/>
            <a:ext cx="357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</a:t>
            </a:r>
          </a:p>
        </p:txBody>
      </p:sp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1857375" y="2643188"/>
            <a:ext cx="428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26631" name="TextBox 6"/>
          <p:cNvSpPr txBox="1">
            <a:spLocks noChangeArrowheads="1"/>
          </p:cNvSpPr>
          <p:nvPr/>
        </p:nvSpPr>
        <p:spPr bwMode="auto">
          <a:xfrm>
            <a:off x="1785938" y="4572000"/>
            <a:ext cx="571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</a:t>
            </a:r>
          </a:p>
        </p:txBody>
      </p:sp>
      <p:sp>
        <p:nvSpPr>
          <p:cNvPr id="26632" name="TextBox 7"/>
          <p:cNvSpPr txBox="1">
            <a:spLocks noChangeArrowheads="1"/>
          </p:cNvSpPr>
          <p:nvPr/>
        </p:nvSpPr>
        <p:spPr bwMode="auto">
          <a:xfrm>
            <a:off x="1428750" y="3143250"/>
            <a:ext cx="428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</a:t>
            </a:r>
          </a:p>
        </p:txBody>
      </p:sp>
      <p:sp>
        <p:nvSpPr>
          <p:cNvPr id="26633" name="TextBox 8"/>
          <p:cNvSpPr txBox="1">
            <a:spLocks noChangeArrowheads="1"/>
          </p:cNvSpPr>
          <p:nvPr/>
        </p:nvSpPr>
        <p:spPr bwMode="auto">
          <a:xfrm>
            <a:off x="1214438" y="4572000"/>
            <a:ext cx="571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5</a:t>
            </a:r>
          </a:p>
        </p:txBody>
      </p:sp>
      <p:sp>
        <p:nvSpPr>
          <p:cNvPr id="26634" name="TextBox 9"/>
          <p:cNvSpPr txBox="1">
            <a:spLocks noChangeArrowheads="1"/>
          </p:cNvSpPr>
          <p:nvPr/>
        </p:nvSpPr>
        <p:spPr bwMode="auto">
          <a:xfrm>
            <a:off x="1643063" y="3643313"/>
            <a:ext cx="571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6</a:t>
            </a:r>
          </a:p>
        </p:txBody>
      </p:sp>
      <p:sp>
        <p:nvSpPr>
          <p:cNvPr id="26635" name="TextBox 10"/>
          <p:cNvSpPr txBox="1">
            <a:spLocks noChangeArrowheads="1"/>
          </p:cNvSpPr>
          <p:nvPr/>
        </p:nvSpPr>
        <p:spPr bwMode="auto">
          <a:xfrm>
            <a:off x="2571750" y="2857500"/>
            <a:ext cx="571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7</a:t>
            </a:r>
          </a:p>
        </p:txBody>
      </p:sp>
      <p:sp>
        <p:nvSpPr>
          <p:cNvPr id="26636" name="TextBox 11"/>
          <p:cNvSpPr txBox="1">
            <a:spLocks noChangeArrowheads="1"/>
          </p:cNvSpPr>
          <p:nvPr/>
        </p:nvSpPr>
        <p:spPr bwMode="auto">
          <a:xfrm>
            <a:off x="2214563" y="3500438"/>
            <a:ext cx="642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8</a:t>
            </a:r>
          </a:p>
        </p:txBody>
      </p:sp>
      <p:sp>
        <p:nvSpPr>
          <p:cNvPr id="26637" name="TextBox 12"/>
          <p:cNvSpPr txBox="1">
            <a:spLocks noChangeArrowheads="1"/>
          </p:cNvSpPr>
          <p:nvPr/>
        </p:nvSpPr>
        <p:spPr bwMode="auto">
          <a:xfrm>
            <a:off x="2214563" y="4500563"/>
            <a:ext cx="714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9</a:t>
            </a:r>
          </a:p>
        </p:txBody>
      </p:sp>
      <p:sp>
        <p:nvSpPr>
          <p:cNvPr id="26638" name="Freeform 33" descr="Розовая тисненая бумага"/>
          <p:cNvSpPr>
            <a:spLocks/>
          </p:cNvSpPr>
          <p:nvPr/>
        </p:nvSpPr>
        <p:spPr bwMode="auto">
          <a:xfrm>
            <a:off x="1214438" y="1428750"/>
            <a:ext cx="3071812" cy="1250950"/>
          </a:xfrm>
          <a:custGeom>
            <a:avLst/>
            <a:gdLst>
              <a:gd name="T0" fmla="*/ 2147483647 w 1043"/>
              <a:gd name="T1" fmla="*/ 2147483647 h 563"/>
              <a:gd name="T2" fmla="*/ 2147483647 w 1043"/>
              <a:gd name="T3" fmla="*/ 2147483647 h 563"/>
              <a:gd name="T4" fmla="*/ 2147483647 w 1043"/>
              <a:gd name="T5" fmla="*/ 2147483647 h 563"/>
              <a:gd name="T6" fmla="*/ 2147483647 w 1043"/>
              <a:gd name="T7" fmla="*/ 2147483647 h 563"/>
              <a:gd name="T8" fmla="*/ 2147483647 w 1043"/>
              <a:gd name="T9" fmla="*/ 2147483647 h 563"/>
              <a:gd name="T10" fmla="*/ 2147483647 w 1043"/>
              <a:gd name="T11" fmla="*/ 2147483647 h 563"/>
              <a:gd name="T12" fmla="*/ 2147483647 w 1043"/>
              <a:gd name="T13" fmla="*/ 2147483647 h 563"/>
              <a:gd name="T14" fmla="*/ 2147483647 w 1043"/>
              <a:gd name="T15" fmla="*/ 2147483647 h 563"/>
              <a:gd name="T16" fmla="*/ 2147483647 w 1043"/>
              <a:gd name="T17" fmla="*/ 2147483647 h 563"/>
              <a:gd name="T18" fmla="*/ 2147483647 w 1043"/>
              <a:gd name="T19" fmla="*/ 2147483647 h 563"/>
              <a:gd name="T20" fmla="*/ 2147483647 w 1043"/>
              <a:gd name="T21" fmla="*/ 2147483647 h 563"/>
              <a:gd name="T22" fmla="*/ 2147483647 w 1043"/>
              <a:gd name="T23" fmla="*/ 2147483647 h 563"/>
              <a:gd name="T24" fmla="*/ 2147483647 w 1043"/>
              <a:gd name="T25" fmla="*/ 2147483647 h 563"/>
              <a:gd name="T26" fmla="*/ 2147483647 w 1043"/>
              <a:gd name="T27" fmla="*/ 2147483647 h 563"/>
              <a:gd name="T28" fmla="*/ 2147483647 w 1043"/>
              <a:gd name="T29" fmla="*/ 2147483647 h 563"/>
              <a:gd name="T30" fmla="*/ 2147483647 w 1043"/>
              <a:gd name="T31" fmla="*/ 2147483647 h 563"/>
              <a:gd name="T32" fmla="*/ 2147483647 w 1043"/>
              <a:gd name="T33" fmla="*/ 2147483647 h 563"/>
              <a:gd name="T34" fmla="*/ 2147483647 w 1043"/>
              <a:gd name="T35" fmla="*/ 2147483647 h 563"/>
              <a:gd name="T36" fmla="*/ 2147483647 w 1043"/>
              <a:gd name="T37" fmla="*/ 2147483647 h 563"/>
              <a:gd name="T38" fmla="*/ 2147483647 w 1043"/>
              <a:gd name="T39" fmla="*/ 2147483647 h 563"/>
              <a:gd name="T40" fmla="*/ 2147483647 w 1043"/>
              <a:gd name="T41" fmla="*/ 2147483647 h 56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43"/>
              <a:gd name="T64" fmla="*/ 0 h 563"/>
              <a:gd name="T65" fmla="*/ 1043 w 1043"/>
              <a:gd name="T66" fmla="*/ 563 h 56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43" h="563">
                <a:moveTo>
                  <a:pt x="266" y="531"/>
                </a:moveTo>
                <a:cubicBezTo>
                  <a:pt x="313" y="510"/>
                  <a:pt x="455" y="452"/>
                  <a:pt x="547" y="424"/>
                </a:cubicBezTo>
                <a:cubicBezTo>
                  <a:pt x="639" y="396"/>
                  <a:pt x="744" y="411"/>
                  <a:pt x="819" y="360"/>
                </a:cubicBezTo>
                <a:cubicBezTo>
                  <a:pt x="894" y="309"/>
                  <a:pt x="1043" y="127"/>
                  <a:pt x="995" y="120"/>
                </a:cubicBezTo>
                <a:cubicBezTo>
                  <a:pt x="947" y="113"/>
                  <a:pt x="594" y="312"/>
                  <a:pt x="531" y="315"/>
                </a:cubicBezTo>
                <a:cubicBezTo>
                  <a:pt x="468" y="318"/>
                  <a:pt x="613" y="171"/>
                  <a:pt x="618" y="137"/>
                </a:cubicBezTo>
                <a:cubicBezTo>
                  <a:pt x="622" y="103"/>
                  <a:pt x="587" y="107"/>
                  <a:pt x="558" y="108"/>
                </a:cubicBezTo>
                <a:cubicBezTo>
                  <a:pt x="530" y="109"/>
                  <a:pt x="468" y="120"/>
                  <a:pt x="447" y="140"/>
                </a:cubicBezTo>
                <a:cubicBezTo>
                  <a:pt x="427" y="161"/>
                  <a:pt x="446" y="192"/>
                  <a:pt x="433" y="232"/>
                </a:cubicBezTo>
                <a:cubicBezTo>
                  <a:pt x="419" y="273"/>
                  <a:pt x="377" y="410"/>
                  <a:pt x="367" y="386"/>
                </a:cubicBezTo>
                <a:cubicBezTo>
                  <a:pt x="357" y="362"/>
                  <a:pt x="394" y="151"/>
                  <a:pt x="371" y="88"/>
                </a:cubicBezTo>
                <a:cubicBezTo>
                  <a:pt x="348" y="25"/>
                  <a:pt x="264" y="16"/>
                  <a:pt x="227" y="8"/>
                </a:cubicBezTo>
                <a:cubicBezTo>
                  <a:pt x="190" y="0"/>
                  <a:pt x="160" y="19"/>
                  <a:pt x="147" y="40"/>
                </a:cubicBezTo>
                <a:cubicBezTo>
                  <a:pt x="134" y="61"/>
                  <a:pt x="136" y="85"/>
                  <a:pt x="147" y="136"/>
                </a:cubicBezTo>
                <a:cubicBezTo>
                  <a:pt x="158" y="187"/>
                  <a:pt x="227" y="336"/>
                  <a:pt x="211" y="344"/>
                </a:cubicBezTo>
                <a:cubicBezTo>
                  <a:pt x="195" y="352"/>
                  <a:pt x="89" y="186"/>
                  <a:pt x="54" y="186"/>
                </a:cubicBezTo>
                <a:cubicBezTo>
                  <a:pt x="19" y="186"/>
                  <a:pt x="0" y="310"/>
                  <a:pt x="3" y="344"/>
                </a:cubicBezTo>
                <a:cubicBezTo>
                  <a:pt x="6" y="378"/>
                  <a:pt x="44" y="368"/>
                  <a:pt x="72" y="389"/>
                </a:cubicBezTo>
                <a:cubicBezTo>
                  <a:pt x="100" y="410"/>
                  <a:pt x="137" y="443"/>
                  <a:pt x="170" y="471"/>
                </a:cubicBezTo>
                <a:cubicBezTo>
                  <a:pt x="202" y="499"/>
                  <a:pt x="251" y="543"/>
                  <a:pt x="268" y="553"/>
                </a:cubicBezTo>
                <a:cubicBezTo>
                  <a:pt x="284" y="563"/>
                  <a:pt x="242" y="550"/>
                  <a:pt x="266" y="531"/>
                </a:cubicBez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9" name="TextBox 22"/>
          <p:cNvSpPr txBox="1">
            <a:spLocks noChangeArrowheads="1"/>
          </p:cNvSpPr>
          <p:nvPr/>
        </p:nvSpPr>
        <p:spPr bwMode="auto">
          <a:xfrm>
            <a:off x="3429000" y="4143375"/>
            <a:ext cx="3571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МОЛОДЕЦ!</a:t>
            </a:r>
          </a:p>
        </p:txBody>
      </p:sp>
      <p:pic>
        <p:nvPicPr>
          <p:cNvPr id="65538" name="Picture 2" descr="D:\Программы\фотографии сказочных героев\normal_fee9b3a8401b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90813" y="2071688"/>
            <a:ext cx="3238500" cy="4421187"/>
          </a:xfrm>
          <a:noFill/>
        </p:spPr>
      </p:pic>
      <p:sp>
        <p:nvSpPr>
          <p:cNvPr id="31748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4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68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Задания</vt:lpstr>
      <vt:lpstr>1. Какие цифры следует поставить вместо звездочки в записи чисел, чтобы получившиеся числа делились на 3?</vt:lpstr>
      <vt:lpstr>2. Какие цифры следует поставить вместо звездочки в записи чисел, чтобы получившиеся числа делились на 9?</vt:lpstr>
      <vt:lpstr>МОЛОДЕЦ!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</dc:title>
  <dc:creator>Владимир</dc:creator>
  <cp:lastModifiedBy>Владимир</cp:lastModifiedBy>
  <cp:revision>2</cp:revision>
  <dcterms:created xsi:type="dcterms:W3CDTF">2013-05-17T15:22:32Z</dcterms:created>
  <dcterms:modified xsi:type="dcterms:W3CDTF">2013-05-17T15:39:35Z</dcterms:modified>
</cp:coreProperties>
</file>