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ADB-2A02-4B2E-AE8C-C0AF87E3FF94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8C92-0864-477E-9C20-970A11B47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Проверка домашнего задания</a:t>
            </a:r>
            <a:endParaRPr lang="ru-RU" sz="6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71438"/>
            <a:ext cx="8866187" cy="2714625"/>
          </a:xfrm>
        </p:spPr>
        <p:txBody>
          <a:bodyPr rtlCol="0">
            <a:noAutofit/>
          </a:bodyPr>
          <a:lstStyle/>
          <a:p>
            <a:pPr defTabSz="720000" eaLnBrk="1" fontAlgn="auto" hangingPunct="1">
              <a:lnSpc>
                <a:spcPts val="3800"/>
              </a:lnSpc>
              <a:spcAft>
                <a:spcPts val="0"/>
              </a:spcAft>
              <a:defRPr/>
            </a:pPr>
            <a:r>
              <a:rPr lang="ru-RU" sz="3600" dirty="0" smtClean="0"/>
              <a:t>Маша должна была позвонить Мише, да забыла номер! Но девочка помнила, что номер мобильного телефона состоит из кратных числа 5. </a:t>
            </a:r>
            <a:br>
              <a:rPr lang="ru-RU" sz="3600" dirty="0" smtClean="0"/>
            </a:br>
            <a:r>
              <a:rPr lang="ru-RU" sz="3600" dirty="0" smtClean="0"/>
              <a:t>Какой номер должна набрать Маша?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3000375"/>
            <a:ext cx="1571625" cy="36433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4800" b="1" smtClean="0"/>
              <a:t>905</a:t>
            </a:r>
          </a:p>
          <a:p>
            <a:pPr eaLnBrk="1" hangingPunct="1">
              <a:buFont typeface="Arial" charset="0"/>
              <a:buNone/>
            </a:pPr>
            <a:r>
              <a:rPr lang="ru-RU" sz="4800" b="1" smtClean="0"/>
              <a:t>464 </a:t>
            </a:r>
          </a:p>
          <a:p>
            <a:pPr eaLnBrk="1" hangingPunct="1">
              <a:buFont typeface="Arial" charset="0"/>
              <a:buNone/>
            </a:pPr>
            <a:r>
              <a:rPr lang="ru-RU" sz="4800" b="1" smtClean="0"/>
              <a:t>810 </a:t>
            </a:r>
          </a:p>
          <a:p>
            <a:pPr eaLnBrk="1" hangingPunct="1">
              <a:buFont typeface="Arial" charset="0"/>
              <a:buNone/>
            </a:pPr>
            <a:r>
              <a:rPr lang="ru-RU" sz="4800" b="1" smtClean="0"/>
              <a:t>44  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7143750" y="2643188"/>
            <a:ext cx="1214438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Calibri" pitchFamily="34" charset="0"/>
              </a:rPr>
              <a:t>45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Calibri" pitchFamily="34" charset="0"/>
              </a:rPr>
              <a:t>64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Calibri" pitchFamily="34" charset="0"/>
              </a:rPr>
              <a:t>76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Calibri" pitchFamily="34" charset="0"/>
              </a:rPr>
              <a:t>20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4800" b="1">
                <a:latin typeface="Calibri" pitchFamily="34" charset="0"/>
              </a:rPr>
              <a:t>49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25" y="6000750"/>
            <a:ext cx="4643438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ru-RU" sz="4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078" name="Рисунок 6" descr="2a1bdf2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2928938"/>
            <a:ext cx="4006850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0"/>
            <a:ext cx="8501063" cy="1071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Определите, не считая, делятся эти суммы на 10 или нет</a:t>
            </a:r>
            <a:r>
              <a:rPr lang="ru-RU" sz="2800" dirty="0" smtClean="0"/>
              <a:t>?</a:t>
            </a:r>
          </a:p>
        </p:txBody>
      </p:sp>
      <p:pic>
        <p:nvPicPr>
          <p:cNvPr id="4099" name="Рисунок 5" descr="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071813"/>
            <a:ext cx="2562225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8625" y="1158875"/>
            <a:ext cx="3857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200 + 12 + 18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14875" y="1301750"/>
            <a:ext cx="3857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200 + 50 + 18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0313" y="2159000"/>
            <a:ext cx="3857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452 + 10 + 40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43375" y="3071813"/>
            <a:ext cx="3071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90 + 5 + 5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29188" y="4143375"/>
            <a:ext cx="3643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120 + 44 + 56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57625" y="5429250"/>
            <a:ext cx="4357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</a:rPr>
              <a:t>300 + 440 + 670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71438"/>
            <a:ext cx="8796337" cy="24288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Как из букв складываются слова, так из цифр складываются числа. </a:t>
            </a:r>
            <a:br>
              <a:rPr lang="ru-RU" sz="3600" dirty="0" smtClean="0"/>
            </a:br>
            <a:r>
              <a:rPr lang="ru-RU" sz="3600" dirty="0" smtClean="0"/>
              <a:t>Помоги Маше составить трехзначное число из цифр, если известно, что число:</a:t>
            </a:r>
            <a:endParaRPr lang="ru-RU" sz="3600" dirty="0"/>
          </a:p>
        </p:txBody>
      </p:sp>
      <p:pic>
        <p:nvPicPr>
          <p:cNvPr id="8195" name="Рисунок 3" descr="large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714625"/>
            <a:ext cx="4572000" cy="391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есятиугольник 4"/>
          <p:cNvSpPr/>
          <p:nvPr/>
        </p:nvSpPr>
        <p:spPr>
          <a:xfrm>
            <a:off x="357158" y="3286124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на 2</a:t>
            </a:r>
          </a:p>
        </p:txBody>
      </p:sp>
      <p:sp>
        <p:nvSpPr>
          <p:cNvPr id="6" name="Десятиугольник 5"/>
          <p:cNvSpPr/>
          <p:nvPr/>
        </p:nvSpPr>
        <p:spPr>
          <a:xfrm>
            <a:off x="4572000" y="3714752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на 5</a:t>
            </a:r>
          </a:p>
        </p:txBody>
      </p:sp>
      <p:sp>
        <p:nvSpPr>
          <p:cNvPr id="7" name="Десятиугольник 6"/>
          <p:cNvSpPr/>
          <p:nvPr/>
        </p:nvSpPr>
        <p:spPr>
          <a:xfrm>
            <a:off x="357158" y="3286124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и на 2, </a:t>
            </a:r>
          </a:p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на 5</a:t>
            </a:r>
          </a:p>
        </p:txBody>
      </p:sp>
      <p:sp>
        <p:nvSpPr>
          <p:cNvPr id="8" name="Десятиугольник 7"/>
          <p:cNvSpPr/>
          <p:nvPr/>
        </p:nvSpPr>
        <p:spPr>
          <a:xfrm>
            <a:off x="4572000" y="3714752"/>
            <a:ext cx="3071834" cy="278608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Делится на 5, но </a:t>
            </a:r>
          </a:p>
          <a:p>
            <a:pPr algn="ctr">
              <a:defRPr/>
            </a:pP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делится на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114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Проверка домашнего задания</vt:lpstr>
      <vt:lpstr>Маша должна была позвонить Мише, да забыла номер! Но девочка помнила, что номер мобильного телефона состоит из кратных числа 5.  Какой номер должна набрать Маша?</vt:lpstr>
      <vt:lpstr>Определите, не считая, делятся эти суммы на 10 или нет?</vt:lpstr>
      <vt:lpstr>Как из букв складываются слова, так из цифр складываются числа.  Помоги Маше составить трехзначное число из цифр, если известно, что число: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домашнего задания</dc:title>
  <dc:creator>Владимир</dc:creator>
  <cp:lastModifiedBy>Владимир</cp:lastModifiedBy>
  <cp:revision>2</cp:revision>
  <dcterms:created xsi:type="dcterms:W3CDTF">2013-05-17T15:25:06Z</dcterms:created>
  <dcterms:modified xsi:type="dcterms:W3CDTF">2013-05-17T15:39:20Z</dcterms:modified>
</cp:coreProperties>
</file>