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61" r:id="rId6"/>
    <p:sldId id="262" r:id="rId7"/>
    <p:sldId id="263" r:id="rId8"/>
    <p:sldId id="264" r:id="rId9"/>
    <p:sldId id="276" r:id="rId10"/>
    <p:sldId id="265" r:id="rId11"/>
    <p:sldId id="275" r:id="rId12"/>
    <p:sldId id="266" r:id="rId13"/>
    <p:sldId id="277" r:id="rId14"/>
    <p:sldId id="267" r:id="rId15"/>
    <p:sldId id="268" r:id="rId16"/>
    <p:sldId id="278" r:id="rId17"/>
    <p:sldId id="270" r:id="rId18"/>
    <p:sldId id="269" r:id="rId19"/>
    <p:sldId id="259" r:id="rId20"/>
    <p:sldId id="26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F96D7C-4506-4D86-B53A-681559D17CE3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FA3240-B8EF-430F-8E1F-AFF0F3C2F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Разновидности планирования ГПД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Гордеева Людмила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Обязанности воспитателя при проведении занятий в помещении: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Организовать предварительную подготовку мероприятия.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Сообщить план работы.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Следить за участием детей в проведении мероприятия и направлять их активность.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Подвести итог занятия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DCIM\131___11\IMG_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63284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время самоподготовки необходимо: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Провести инструктаж.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Определить время работы на каждый предмет.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Выбрать консультантов (группа доверия).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Проверить записи в дневниках.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Организовать самостоятельную работу учащихся.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Контролировать слабоуспевающих, своевременно им помочь.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Проверка выполнения домашнего задания учащимися.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Подвести итог самоподготовки.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Своевременно информировать учителей о ходе и результатах самоподготовки.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DCIM\131___11\IMG_1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89664"/>
            <a:ext cx="7560840" cy="529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завершению работы ГПД воспитателю необходимо: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Назначить дежурных на следующий день.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Проследить за уборкой класса.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Привести в порядок игровой уголок.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Провести </a:t>
            </a:r>
            <a:r>
              <a:rPr lang="ru-RU" dirty="0" smtClean="0"/>
              <a:t>беседу с родителями.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Подвести итог работы.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кабинету группы продленного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уголок ГПД </a:t>
            </a:r>
          </a:p>
          <a:p>
            <a:r>
              <a:rPr lang="ru-RU" dirty="0" smtClean="0"/>
              <a:t>режим дня (утвержденный директором)</a:t>
            </a:r>
          </a:p>
          <a:p>
            <a:r>
              <a:rPr lang="ru-RU" dirty="0" smtClean="0"/>
              <a:t>игровой уголок</a:t>
            </a:r>
          </a:p>
          <a:p>
            <a:r>
              <a:rPr lang="ru-RU" dirty="0" smtClean="0"/>
              <a:t>Игротека</a:t>
            </a:r>
          </a:p>
          <a:p>
            <a:r>
              <a:rPr lang="ru-RU" dirty="0" smtClean="0"/>
              <a:t>уголок здоровья</a:t>
            </a:r>
          </a:p>
          <a:p>
            <a:r>
              <a:rPr lang="ru-RU" dirty="0" smtClean="0"/>
              <a:t>график проветривания</a:t>
            </a:r>
          </a:p>
          <a:p>
            <a:r>
              <a:rPr lang="ru-RU" dirty="0" smtClean="0"/>
              <a:t>разработки, сценарии праздников, утренников, клубных часов</a:t>
            </a:r>
          </a:p>
          <a:p>
            <a:r>
              <a:rPr lang="ru-RU" dirty="0" smtClean="0"/>
              <a:t>календарно-тематическое планирование</a:t>
            </a:r>
          </a:p>
          <a:p>
            <a:r>
              <a:rPr lang="ru-RU" dirty="0" smtClean="0"/>
              <a:t>ежедневное планирование</a:t>
            </a:r>
          </a:p>
          <a:p>
            <a:r>
              <a:rPr lang="ru-RU" dirty="0" smtClean="0"/>
              <a:t>Журнал ГПД</a:t>
            </a:r>
          </a:p>
          <a:p>
            <a:r>
              <a:rPr lang="ru-RU" dirty="0" smtClean="0"/>
              <a:t> уголок «Для вас, родители».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DCIM\131___11\IMG_1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148064" cy="5112568"/>
          </a:xfrm>
          <a:prstGeom prst="rect">
            <a:avLst/>
          </a:prstGeom>
          <a:noFill/>
        </p:spPr>
      </p:pic>
      <p:pic>
        <p:nvPicPr>
          <p:cNvPr id="4100" name="Picture 4" descr="F:\DCIM\131___11\IMG_1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1124744"/>
            <a:ext cx="360040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работник школы воспитатель обязан: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Представлять отчеты  администрации.</a:t>
            </a:r>
          </a:p>
          <a:p>
            <a:r>
              <a:rPr lang="ru-RU" dirty="0" smtClean="0"/>
              <a:t>Выступать на родительских собраниях, педсоветах, МО.</a:t>
            </a:r>
          </a:p>
          <a:p>
            <a:r>
              <a:rPr lang="ru-RU" dirty="0" smtClean="0"/>
              <a:t>Подавать единовременную информацию.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Эпизодические обязанности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Помимо вышеизложенных каждодневных обязанностей воспитатель как педагог имеет и другие –</a:t>
            </a:r>
            <a:r>
              <a:rPr lang="ru-RU" b="1" i="1" dirty="0" smtClean="0"/>
              <a:t> эпизодические</a:t>
            </a:r>
            <a:r>
              <a:rPr lang="ru-RU" dirty="0" smtClean="0"/>
              <a:t>, выполняемые как в рабочее время, так и в нерабочее. 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/>
              <a:t>К ним нужно отнести обязанности по планированию: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Составление годового календарно-тематического плана.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Подготовка расписания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занятий.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 Подготовка рабочих планов, разработок мероприятий.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Календарно-тематический 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Календарно-тематический план </a:t>
            </a:r>
            <a:r>
              <a:rPr lang="ru-RU" dirty="0" smtClean="0"/>
              <a:t>составляется на год и учебную четверть с выделением каждой учебной недели.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/>
              <a:t>Он должен быть согласован с планом работы школы.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воспитателя ГПД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Обязанности воспитателя могут быть разделены на две группы: </a:t>
            </a:r>
            <a:r>
              <a:rPr lang="ru-RU" b="1" dirty="0" smtClean="0"/>
              <a:t>повседневные</a:t>
            </a:r>
            <a:r>
              <a:rPr lang="ru-RU" dirty="0" smtClean="0"/>
              <a:t> и </a:t>
            </a:r>
            <a:r>
              <a:rPr lang="ru-RU" b="1" dirty="0" smtClean="0"/>
              <a:t>эпизодические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К повседневным обязанностям относится организация и работа в ГПД. 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752" y="4320728"/>
            <a:ext cx="2232248" cy="253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Требования к календарно-тематическому плану работы воспитателя ГПД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Анализ работы ГПД за прошедший год.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Краткая характеристика группы (отдельных учащихся): по составу, по успеваемости, по уровню воспитанности, по уровню развития.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Задачи на четверть (ведущая воспитательная задача на данном отрезке времени).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Основные виды деятельности. Название периода. Работа с семьёй.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Индивидуальная работа с учащимися (преемственность работы воспитателя и учителя – дневник взаимосвязи).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Работа с родителями.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Воспитатель должен заниматься самообразованием: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 Постоянно работать над темой по самообразованию.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 Пополнять свои знания по современной педагогике и психологии.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 Работать над расширением общеобразовательного кругозора.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 Регулярно знакомиться с новинками педагогической литературы.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 Своевременно знакомиться с нормативно-правовой документацией.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Периодически проходить курсовую подготовку.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Документация воспитателя группы продлённого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Положение о группе продлённого дня общеобразовательного учреждения.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Должностная инструкция воспитателя группы продлённого дня.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Режим группы продлённого дня, утверждённый руководителем общеобразовательного учреждения.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Перспективный план работы воспитателя на учебный год.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Календарно-тематический план работы на четверть с выделением каждой учебной недели.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Ежедневный план работы.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План работы с законными представителями учащихся.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Журнал группы продлённого дня.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Спасибо за внимание 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Планирование в ГПД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Важным условием эффективности деятельности воспитателя группы продленного дня является</a:t>
            </a:r>
            <a:r>
              <a:rPr lang="ru-RU" b="1" dirty="0" smtClean="0"/>
              <a:t> планирование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У воспитателя группы продленного дня должны быть два плана работы: </a:t>
            </a:r>
            <a:r>
              <a:rPr lang="ru-RU" b="1" dirty="0" smtClean="0"/>
              <a:t>календарно-тематический и ежедневный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ЕЖЕДНЕВНОЕ ПЛАНИРОВАНИЕ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Режимные моменты:</a:t>
            </a:r>
          </a:p>
          <a:p>
            <a:r>
              <a:rPr lang="ru-RU" i="1" dirty="0" smtClean="0"/>
              <a:t>Прием детей в группу</a:t>
            </a:r>
          </a:p>
          <a:p>
            <a:r>
              <a:rPr lang="ru-RU" i="1" dirty="0" smtClean="0"/>
              <a:t>Подготовка к обеду</a:t>
            </a:r>
          </a:p>
          <a:p>
            <a:r>
              <a:rPr lang="ru-RU" i="1" dirty="0" smtClean="0"/>
              <a:t>Занятие на воздухе</a:t>
            </a:r>
          </a:p>
          <a:p>
            <a:r>
              <a:rPr lang="ru-RU" i="1" dirty="0" smtClean="0"/>
              <a:t>Самоподготовка</a:t>
            </a:r>
          </a:p>
          <a:p>
            <a:r>
              <a:rPr lang="ru-RU" i="1" dirty="0" smtClean="0"/>
              <a:t>Занятие</a:t>
            </a:r>
            <a:r>
              <a:rPr lang="ru-RU" dirty="0"/>
              <a:t> </a:t>
            </a:r>
            <a:r>
              <a:rPr lang="ru-RU" i="1" dirty="0" smtClean="0"/>
              <a:t>в помещении</a:t>
            </a:r>
          </a:p>
          <a:p>
            <a:r>
              <a:rPr lang="ru-RU" i="1" dirty="0" smtClean="0"/>
              <a:t>Игры</a:t>
            </a:r>
            <a:r>
              <a:rPr lang="ru-RU" dirty="0"/>
              <a:t> </a:t>
            </a:r>
            <a:r>
              <a:rPr lang="ru-RU" i="1" dirty="0" smtClean="0"/>
              <a:t>по желанию детей на воздухе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для составления недельного расписания занятий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    ежедневно воспитатель группы продлённого дня готовится к двум занятиям – на воздухе и в помещении;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расписание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внеклассных занятий группы утверждается руководителем общеобразовательного учреждения;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расписание должно быть стабильным. Внесение изменений в расписание уроков требует пересмотра расписания и занятий с группой.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 должен: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 Проверить посещение учащихся по журналу ГПД.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 Узнать мнение учителей о самочувствии, поведении, успеваемости детей.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 Узнать об особенностях домашнего задания.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В случае необходимости посещать уроки учителей.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 При необходимости внести коррективы в план на день.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организации питания воспитателю необходимо: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  Организовать дежурство в столовой.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 Проверить чистоту рук и полотенец.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 Провести двухминутную этическую беседу.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 Следить за поведением детей в столовой.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 Оформить расчет в столовой.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    Проследить за организованным уходом школьников из столовой.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Организуя отдых на воздухе, воспитатель обязан: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Организовать уборку и проветривание помещения.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Проследить за одеванием детей и их одеждой.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Сообщить план отдыха.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Дать задание и распределить обязанности.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Вести наблюдение за самочувствием детей.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Проводить индивидуальные и групповые беседы.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Подвести итог отдыха.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Проследить за порядком возвращения детей в школу.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CIM\131___11\IMG_1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312" y="980728"/>
            <a:ext cx="7234080" cy="509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</TotalTime>
  <Words>729</Words>
  <Application>Microsoft Office PowerPoint</Application>
  <PresentationFormat>Экран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Разновидности планирования ГПД</vt:lpstr>
      <vt:lpstr>Обязанности воспитателя ГПД</vt:lpstr>
      <vt:lpstr>Планирование в ГПД</vt:lpstr>
      <vt:lpstr>ЕЖЕДНЕВНОЕ ПЛАНИРОВАНИЕ</vt:lpstr>
      <vt:lpstr>Правила для составления недельного расписания занятий</vt:lpstr>
      <vt:lpstr>Воспитатель должен:</vt:lpstr>
      <vt:lpstr>При организации питания воспитателю необходимо:</vt:lpstr>
      <vt:lpstr>Организуя отдых на воздухе, воспитатель обязан:</vt:lpstr>
      <vt:lpstr>Слайд 9</vt:lpstr>
      <vt:lpstr>Обязанности воспитателя при проведении занятий в помещении:</vt:lpstr>
      <vt:lpstr>Слайд 11</vt:lpstr>
      <vt:lpstr>Во время самоподготовки необходимо:</vt:lpstr>
      <vt:lpstr>Слайд 13</vt:lpstr>
      <vt:lpstr>По завершению работы ГПД воспитателю необходимо:</vt:lpstr>
      <vt:lpstr>Требования к кабинету группы продленного дня:</vt:lpstr>
      <vt:lpstr>Слайд 16</vt:lpstr>
      <vt:lpstr>Как работник школы воспитатель обязан:</vt:lpstr>
      <vt:lpstr>Эпизодические обязанности</vt:lpstr>
      <vt:lpstr>Календарно-тематический план</vt:lpstr>
      <vt:lpstr>Требования к календарно-тематическому плану работы воспитателя ГПД </vt:lpstr>
      <vt:lpstr>Воспитатель должен заниматься самообразованием:</vt:lpstr>
      <vt:lpstr>Документация воспитателя группы продлённого дня</vt:lpstr>
      <vt:lpstr>Слайд 23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Разновидности планирования ГПД</dc:title>
  <dc:creator>User</dc:creator>
  <cp:lastModifiedBy>User</cp:lastModifiedBy>
  <cp:revision>21</cp:revision>
  <dcterms:created xsi:type="dcterms:W3CDTF">2013-11-24T06:59:40Z</dcterms:created>
  <dcterms:modified xsi:type="dcterms:W3CDTF">2013-11-26T13:31:02Z</dcterms:modified>
</cp:coreProperties>
</file>