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77" r:id="rId11"/>
    <p:sldId id="264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71" r:id="rId20"/>
    <p:sldId id="280" r:id="rId21"/>
    <p:sldId id="276" r:id="rId22"/>
    <p:sldId id="272" r:id="rId23"/>
    <p:sldId id="275" r:id="rId24"/>
    <p:sldId id="279" r:id="rId25"/>
    <p:sldId id="278" r:id="rId26"/>
    <p:sldId id="281" r:id="rId27"/>
    <p:sldId id="283" r:id="rId28"/>
    <p:sldId id="284" r:id="rId29"/>
    <p:sldId id="274" r:id="rId30"/>
    <p:sldId id="27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87098-EA7D-447D-9367-F66A5F454AD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1632-71BB-4151-876D-3EFE2DEB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51632-71BB-4151-876D-3EFE2DEBF58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43800A-368A-4391-8315-7D92FC645B1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AA02BB-704E-470B-AAA4-C397DFDD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esorubb.livejournal.com/271497.html" TargetMode="External"/><Relationship Id="rId2" Type="http://schemas.openxmlformats.org/officeDocument/2006/relationships/hyperlink" Target="http://images.yandex.ru/yandsearch?source=wiz&amp;fp=4&amp;uinfo=ww-1331-wh-813-fw-1106-fh-598-pd-0.8999999761581421&amp;p=4&amp;text=&#1050;&#1040;&#1050;%20&#1044;&#1045;&#1058;&#1048;%20&#1059;&#1063;&#1048;&#1051;&#1048;&#1057;&#1068;%20&#1042;%20&#1041;&#1051;&#1054;&#1050;&#1040;&#1044;&#1053;&#1054;&#1052;%20&#1051;&#1045;&#1053;&#1048;&#1053;&#1043;&#1056;&#1040;&#1044;&#1045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ДЕТИ БЛОКАДНОГО </a:t>
            </a:r>
            <a:r>
              <a:rPr lang="ru-RU" b="1" smtClean="0"/>
              <a:t>ЛЕНИ</a:t>
            </a:r>
            <a:r>
              <a:rPr lang="ru-RU" smtClean="0"/>
              <a:t>н</a:t>
            </a:r>
            <a:r>
              <a:rPr lang="ru-RU" b="1" smtClean="0"/>
              <a:t>ГРАДА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690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0</a:t>
            </a:r>
            <a:r>
              <a:rPr lang="ru-RU" dirty="0" smtClean="0"/>
              <a:t>-</a:t>
            </a:r>
            <a:r>
              <a:rPr lang="ru-RU" dirty="0" err="1" smtClean="0"/>
              <a:t>летию</a:t>
            </a:r>
            <a:r>
              <a:rPr lang="ru-RU" dirty="0" smtClean="0"/>
              <a:t> снятия блокады Ленинграда посвящается…</a:t>
            </a:r>
          </a:p>
          <a:p>
            <a:endParaRPr lang="ru-RU" dirty="0" smtClean="0"/>
          </a:p>
          <a:p>
            <a:r>
              <a:rPr lang="ru-RU" dirty="0" smtClean="0"/>
              <a:t>18 января 194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smtClean="0"/>
              <a:t>-2014</a:t>
            </a:r>
            <a:endParaRPr lang="ru-RU" dirty="0" smtClean="0"/>
          </a:p>
          <a:p>
            <a:endParaRPr lang="en-US" dirty="0" smtClean="0"/>
          </a:p>
          <a:p>
            <a:r>
              <a:rPr lang="ru-RU" sz="1400" dirty="0" smtClean="0"/>
              <a:t>Автор: Коноплёва Г.А. </a:t>
            </a:r>
            <a:endParaRPr lang="ru-RU" sz="1400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respek.info/watermark.php?i=26.jpg&amp;p=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824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214902"/>
            <a:ext cx="9144000" cy="164309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 скудному хлебному пайку дети получали в школе суп без вырезки талонов из продовольственной карточки. С началом действия Ладожской ледовой трассы десятки тысяч школьников были эвакуированы из города. Наступил 1942 г. В школах, где не прекращались занятия, были объявлены каникулы. И в незабываемые январские дни, когда всё взрослое население города голодало, в школах, театрах, концертных залах для детей были организованы новогодние елки с подарками и сытным обедом. Для маленьких ленинградцев это было настоящим большим праздником.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gorod.tomsk.ru/uploads/56967/1304685882/37015678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953267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429108"/>
            <a:ext cx="9144000" cy="242889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Одна из учениц писала об этой новогодней елке: «6 января. Сегодня была елка, и какая великолепная! Правда, я почти не слушала пьесы: все думала об обеде. Обед был замечательный. Дети ели медленно и сосредоточенно, не теряя ни крошки. Они знали цену хлебу, на обед дали суп-лапшу, кашу, хлеб и желе, все были очень довольны. Эта елка надолго останется в памяти». Были и новогодние подарки, о них так вспоминал участник блокады П.П. Данилов: «Из содержимого подарка мне запомнились конфеты из льняного жмыха, пряник и 2 мандарина. По тому времени это было очень хорошее угощение».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Для учащихся 7-10-х классов елки были устроены в помещениях театра драмы им. Пушкина, Большом драматическом и Малом оперном театрах. Сюрпризом было то, что во всех театрах было электрическое освещение. Играли духовые оркестры. В театре драмы им. Пушкина был дан спектакль «Дворянское гнездо», в Большом драматическом – «Три мушкетера». В Малом оперном театре праздник открылся спектаклем «Овод».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gorod.tomsk.ru/uploads/56967/1304685882/37015678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515581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00612"/>
            <a:ext cx="9144000" cy="18573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 весной у школьников началась «огородная жизнь». Весной 1942 года в опустевшие, обезлюдевшие цехи предприятий пришли тысячи детей и подростков. В 12-15 лет они становились станочниками и сборщиками, выпускали автоматы и пулеметы, артиллерийские и реактивные снаряды. Чтобы они могли работать за станками и сборочными верстаками, для них изготовляли деревянные подставки. Когда в канун прорыва блокады на предприятия стали приезжать делегации из фронтовых частей, бывалые солдаты глотали слезы, глядя на </a:t>
            </a:r>
            <a:r>
              <a:rPr lang="ru-RU" sz="1600" dirty="0" err="1" smtClean="0">
                <a:solidFill>
                  <a:schemeClr val="bg1"/>
                </a:solidFill>
              </a:rPr>
              <a:t>плакатики</a:t>
            </a:r>
            <a:r>
              <a:rPr lang="ru-RU" sz="1600" dirty="0" smtClean="0">
                <a:solidFill>
                  <a:schemeClr val="bg1"/>
                </a:solidFill>
              </a:rPr>
              <a:t> над рабочими местами мальчишек и девчонок. Там было написано их руками: «Не уйду, пока не выполню норму!»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gorod.tomsk.ru/uploads/56967/1304685882/37015678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500951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urtas70.ru/wp-content/uploads/2011/06/image_4d3eb8c1a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57736"/>
            <a:ext cx="9144000" cy="200026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Сотни юных ленинградцев были награждены орденами, тысячи – медалями «За оборону Ленинграда». Через всю многомесячную эпопею героической обороны города они прошли как достойные соратники взрослых. Не было таких событий, кампаний и дел, в которых они не участвовали. Расчистка чердаков, борьба с «зажигалками», тушение пожаров, разборка завалов, очистка города от снега, уход за ранеными, выращивание овощей и картофеля, работа по выпуску оружия и боеприпасов – всюду действовали детские руки. На равных, с чувством исполненного долга встречались ленинградские мальчики и девочки со своими сверстниками – «сыновьями полков», получившими награды на полях сражений.</a:t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www.respek.info/watermark.php?i=76.jpg&amp;p=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058516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espek.info/watermark.php?i=3.jpg&amp;p=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716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orod.tomsk.ru/uploads/56967/1304685882/37015678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0310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orod.tomsk.ru/uploads/56967/1304685882/8286_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846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gorod.tomsk.ru/uploads/56967/1304685882/37015678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000892" cy="52506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Твоя душа взметнулась в небо,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Голодное покинув тело.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 мать несла краюшку хлеба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Тебе, сынок… Да не успела… 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3429024" cy="51435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 свой недолгий путь земной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Узнал малыш из Ленинграда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Разрывы бомб, сирены вой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слово страшное – блокада.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Его застывшая слеза 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промёрзшем сумраке квартиры -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Та боль, что высказать нельзя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последний миг прощанья с миром…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gorod.tomsk.ru/uploads/56967/1304685882/3701567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7" y="428604"/>
            <a:ext cx="5484239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tat21.privet.ru/lr/0d034bb2a861024557ab2bd996f5c7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15438" cy="69115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respek.info/watermark.php?i=49.jpg&amp;p=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844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respek.info/watermark.php?i=57.jpg&amp;p=7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84849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respek.info/watermark.php?i=29.jpg&amp;p=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44748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0.liveinternet.ru/images/attach/c/7/96/738/96738002_2ace68d217637f38493af61d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martnews.ru/storage/c/2012/12/04/1354604724_137135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58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-fotki.yandex.ru/get/6301/157976941.1c/0_7d5b6_eec90bf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92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a.portfele.ru/tw_files2/urls_1/154/d-153314/img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m.img.com.ua/img/prikol/images/large/8/0/94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736"/>
            <a:ext cx="33575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Спит малыш, обняв игрушку -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Длинноухого щенка.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мягком облаке – </a:t>
            </a:r>
            <a:r>
              <a:rPr lang="ru-RU" dirty="0" smtClean="0">
                <a:solidFill>
                  <a:schemeClr val="bg1"/>
                </a:solidFill>
              </a:rPr>
              <a:t>подушки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Сны спустились свысока.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Не буди его, не надо,-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Пусть продлится счастья миг.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 войне и о блокаде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Он узнает не из книг…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Спит ребёнок. Над Невою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Птицы белые кружат: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путь далёкий за собою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Собирают журавлят… </a:t>
            </a:r>
          </a:p>
        </p:txBody>
      </p:sp>
      <p:pic>
        <p:nvPicPr>
          <p:cNvPr id="45058" name="Picture 2" descr="http://www.respek.info/watermark.php?i=1.jpg&amp;p=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857752" cy="68178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5143512"/>
            <a:ext cx="7086600" cy="1509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Когда замкнулось блокадное кольцо, в Ленинграде оставалось помимо взрослого населения 400 тысяч детей – от младенцев до школьников и подростков. Естественно, их хотели сберечь в первую очередь, стремились укрыть от обстрелов, от бомбежек. Всесторонняя забота о детях и в тех условиях была характерной чертой ленинградцев. И она же давала особую силу взрослым, поднимала их на труд и на бой, потому что спасти детей можно было только отстояв город.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gorod.tomsk.ru/uploads/56967/1304685882/3701567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594277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фото и информации: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hlinkClick r:id="rId2"/>
              </a:rPr>
              <a:t>http://images.yandex.ru/yandsearch?source=wiz&amp;fp=4&amp;uinfo=ww-1331-wh-813-fw-1106-fh-598-pd-0.8999999761581421&amp;p=4&amp;text=</a:t>
            </a:r>
            <a:r>
              <a:rPr lang="ru-RU" sz="1400" dirty="0" smtClean="0">
                <a:hlinkClick r:id="rId2"/>
              </a:rPr>
              <a:t>КАК%20ДЕТИ%20УЧИЛИСЬ%20В%20БЛОКАДНОМ%20ЛЕНИНГРАДЕ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http://lesorubb.livejournal.com/271497.html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571480"/>
            <a:ext cx="3643338" cy="60722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Александр Фадеев в путевых заметках «В дни блокады» писал: «Дети школьного возраста могут гордиться тем, что они отстояли Ленинград вместе со своими отцами, матерями, старшими братьями и сестрами. Великий труд охраны и спасения города, обслуживания и спасения семьи выпал на долю ленинградских мальчиков и девочек. Они потушили десятки тысяч зажигалок, сброшенных с самолетов, они потушили не один пожар в городе, они дежурили морозными ночами на вышках, они носили воду из проруби на Неве, стояли в очередях за хлебом… И они были равными в том поединке благородства, когда старшие старались незаметно отдать свою долю младшим, а младшие делали то же самое по отношению к старшим. И трудно понять, кого погибло больше в этом поединке».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gorod.tomsk.ru/uploads/56967/1304685882/3701567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5334000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5143512"/>
            <a:ext cx="7086600" cy="15097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Весь мир потряс дневник маленькой ленинградской девочки Тани Савичевой: «Бабушка умерла 25 января…», «Дядя Алеша 10 мая…», «Мама 13 мая в 7.30 утра…», «Умерли все. Осталась одна Таня». Записки этой девочки, которая погибла в 1945 году в эвакуации, стали одним их грозных обвинений фашизму, одним из символов блокады.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gorod.tomsk.ru/uploads/56967/1304685882/3701567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833523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357686" cy="664371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 них было особое, опаленное войной, блокадное детство. Они росли в условиях голода и холода, под свист и разрывы снарядов и бомб. Это был свой мир, с особыми трудностями и радостями, с собственной шкалой ценностей. Откройте сегодня монографию «Рисуют дети блокады». Шурик Игнатьев, трех с половиной лет от роду, 23 мая 1942 года в детском саду покрыл свой листок беспорядочными карандашными </a:t>
            </a:r>
            <a:r>
              <a:rPr lang="ru-RU" sz="1600" dirty="0" err="1" smtClean="0">
                <a:solidFill>
                  <a:schemeClr val="bg1"/>
                </a:solidFill>
              </a:rPr>
              <a:t>каракульками</a:t>
            </a:r>
            <a:r>
              <a:rPr lang="ru-RU" sz="1600" dirty="0" smtClean="0">
                <a:solidFill>
                  <a:schemeClr val="bg1"/>
                </a:solidFill>
              </a:rPr>
              <a:t> с небольшим овалом в центре. «Что ты нарисовал!» – спросила воспитательница. Он ответил: «Это война, вот и все, а посередине булка. Больше не знаю ничего». Они были такими же блокадниками, как взрослые». И погибали так же. Единственной транспортной магистралью, связывающей город с тыловыми районами страны, стала «Дорога жизни», проложенная через Ладожское озеро. За дни блокады по этой дороге с сентября 1941 года по ноябрь 1943 года удалось эвакуировать 1 миллион 376 тысяч ленинградцев, в основном женщин, детей и стариков. Война разбросала их по разным уголкам Союза, по-разному сложились их судьбы, многие не вернулись обратно.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gorod.tomsk.ru/uploads/56967/1304685882/3701567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857232"/>
            <a:ext cx="4886325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c.pics.livejournal.com/id77/20200793/60693/6069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429520" cy="684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4714860"/>
            <a:ext cx="7086600" cy="214314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Существование в осажденном городе было немыслимо без упорного, повседневного труда. Тружениками были и дети. Они ухитрялись так распределять силы, что их хватало не только на семейные, но и на общественные дела. Пионеры разносили почту по домам. Когда во дворе звучал горн, надо было спускаться за письмом. Они пилили дрова и носили воду семьям красноармейцев. Чинили белье для раненых и выступали перед ними в госпиталях. Город не мог уберечь детей от недоедания, от истощения, но тем не менее для них делалось все, что возможно.</a:t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engschool18.ru/uploads/posts/2010-03/1268638600_slaj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0"/>
            <a:ext cx="8215370" cy="3071810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Несмотря на суровую обстановку фронтового города, Ленинградский городской комитет партии и Городской Совет депутатов трудящихся приняли решение продолжать обучение детей. В конце октября 1941 г. 60 тыс. школьников 1-4 классов приступили к учебным занятиям в бомбоубежищах школ и домохозяйств, а с 3 ноября в 103 школах Ленинграда за парты сели еще более 30 тыс. учащихся 1-4 классов.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В условиях осажденного Ленинграда необходимо было связать обучение с обороной города, научить учащихся преодолевать трудности и лишения, которые возникали на каждом шагу и росли с каждым днем. И ленинградская школа с честью справилась с этой трудной задачей. Занятия проходили в необычной обстановке. Нередко во время урока раздавался вой сирены, возвещавшей об очередной бомбежке или артобстреле. Ученики быстро и организованно спускались в бомбоубежище, где занятия продолжались. Учителя имели два плана уроков на день: один для работы в нормальных условиях, другой – на случай артобстрела или бомбежки. Обучение проходило по сокращенному учебному плану, в который были включены только основные предметы.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www.respek.info/watermark.php?i=55.jpg&amp;p=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95624"/>
            <a:ext cx="5715000" cy="3762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1097</Words>
  <Application>Microsoft Office PowerPoint</Application>
  <PresentationFormat>Экран (4:3)</PresentationFormat>
  <Paragraphs>23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ДЕТИ БЛОКАДНОГО ЛЕНИнГРАДА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Источники фото и информации: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БЛОКАДНОГО ЛЕНИГРАДА</dc:title>
  <dc:creator>Admin</dc:creator>
  <cp:lastModifiedBy>Admin</cp:lastModifiedBy>
  <cp:revision>7</cp:revision>
  <dcterms:created xsi:type="dcterms:W3CDTF">2014-02-06T21:40:18Z</dcterms:created>
  <dcterms:modified xsi:type="dcterms:W3CDTF">2014-03-11T19:23:52Z</dcterms:modified>
</cp:coreProperties>
</file>