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850DA-4791-41AF-9AEB-FDC4EE596977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F7669-8905-428A-BF41-C2A036EAD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2EE64-A2FA-4918-BBF5-D52540682BE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9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9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5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6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1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02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6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3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1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5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4CFA-22E8-48E3-9F30-2E71AEFF5D0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147C-8E52-4DBD-83B7-0FE2038E1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2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 </a:t>
            </a:r>
            <a:r>
              <a:rPr lang="ru-RU" altLang="ru-RU" dirty="0"/>
              <a:t>Э</a:t>
            </a:r>
            <a:r>
              <a:rPr lang="ru-RU" altLang="ru-RU" dirty="0" smtClean="0"/>
              <a:t>кскурсия в музей природы </a:t>
            </a:r>
            <a:r>
              <a:rPr lang="ru-RU" altLang="ru-RU" smtClean="0"/>
              <a:t>поселка Аршан </a:t>
            </a:r>
            <a:endParaRPr lang="ru-RU" alt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Январь, 2011 год.</a:t>
            </a:r>
          </a:p>
        </p:txBody>
      </p:sp>
    </p:spTree>
    <p:extLst>
      <p:ext uri="{BB962C8B-B14F-4D97-AF65-F5344CB8AC3E}">
        <p14:creationId xmlns:p14="http://schemas.microsoft.com/office/powerpoint/2010/main" val="28227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Новая папка\DSC01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14313"/>
            <a:ext cx="6762750" cy="5072062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ash"/>
          </a:ln>
        </p:spPr>
      </p:pic>
      <p:sp>
        <p:nvSpPr>
          <p:cNvPr id="3" name="Багетная рамка 2"/>
          <p:cNvSpPr/>
          <p:nvPr/>
        </p:nvSpPr>
        <p:spPr>
          <a:xfrm>
            <a:off x="1214438" y="4572000"/>
            <a:ext cx="6858000" cy="1857375"/>
          </a:xfrm>
          <a:prstGeom prst="bevel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Как елочный праздник, кончаются сказки,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Как лента в кино, обрываются сны,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Уже не надеясь на чьи-то подсказки,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Мы сами решили погостить у Аршана</a:t>
            </a:r>
          </a:p>
        </p:txBody>
      </p:sp>
    </p:spTree>
    <p:extLst>
      <p:ext uri="{BB962C8B-B14F-4D97-AF65-F5344CB8AC3E}">
        <p14:creationId xmlns:p14="http://schemas.microsoft.com/office/powerpoint/2010/main" val="38390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Новая папка\DSC010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786" y="428604"/>
            <a:ext cx="4525962" cy="603408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Блок-схема: типовой процесс 5"/>
          <p:cNvSpPr/>
          <p:nvPr/>
        </p:nvSpPr>
        <p:spPr>
          <a:xfrm>
            <a:off x="5786438" y="500063"/>
            <a:ext cx="2928937" cy="5643562"/>
          </a:xfrm>
          <a:prstGeom prst="flowChartPredefinedProcess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Мы порой безбожно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Не храним, что имеем,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Не щадим, не жалеем.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Ни за что не в ответе,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Словно самую малость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Нам на этой планете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Жить и править осталось.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Не хозяева вроде,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Так добро своё сгубим,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А гордимся природой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И отечество любим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Новая папка\DSC0103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428625"/>
            <a:ext cx="6034088" cy="4525963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авильный пятиугольник 4"/>
          <p:cNvSpPr/>
          <p:nvPr/>
        </p:nvSpPr>
        <p:spPr>
          <a:xfrm>
            <a:off x="1500188" y="3643313"/>
            <a:ext cx="6500812" cy="2571750"/>
          </a:xfrm>
          <a:prstGeom prst="pentagon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Да, было путешествие интересным,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И, может, мы устали, ерунда!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Ведь главное, что мы все порезвились.</a:t>
            </a:r>
          </a:p>
        </p:txBody>
      </p:sp>
    </p:spTree>
    <p:extLst>
      <p:ext uri="{BB962C8B-B14F-4D97-AF65-F5344CB8AC3E}">
        <p14:creationId xmlns:p14="http://schemas.microsoft.com/office/powerpoint/2010/main" val="418792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Новая папка\DSC0103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500063"/>
            <a:ext cx="6034088" cy="452596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Блок-схема: сохраненные данные 5"/>
          <p:cNvSpPr/>
          <p:nvPr/>
        </p:nvSpPr>
        <p:spPr>
          <a:xfrm>
            <a:off x="214313" y="3571875"/>
            <a:ext cx="2928937" cy="2500313"/>
          </a:xfrm>
          <a:prstGeom prst="flowChartOnlineStorag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Хорошим настроеньем зарядились,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Сумели силы мы  в себе найти.</a:t>
            </a:r>
          </a:p>
        </p:txBody>
      </p:sp>
    </p:spTree>
    <p:extLst>
      <p:ext uri="{BB962C8B-B14F-4D97-AF65-F5344CB8AC3E}">
        <p14:creationId xmlns:p14="http://schemas.microsoft.com/office/powerpoint/2010/main" val="388908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Новая папка\DSC010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4" y="500063"/>
            <a:ext cx="7143779" cy="4525962"/>
          </a:xfrm>
          <a:prstGeom prst="flowChartOnlineStorage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500063" y="4071938"/>
            <a:ext cx="4271962" cy="2486025"/>
          </a:xfrm>
          <a:prstGeom prst="wave">
            <a:avLst>
              <a:gd name="adj1" fmla="val 12500"/>
              <a:gd name="adj2" fmla="val 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И  от души мы покатались,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Надеемся, что не в последний раз.</a:t>
            </a:r>
          </a:p>
        </p:txBody>
      </p:sp>
    </p:spTree>
    <p:extLst>
      <p:ext uri="{BB962C8B-B14F-4D97-AF65-F5344CB8AC3E}">
        <p14:creationId xmlns:p14="http://schemas.microsoft.com/office/powerpoint/2010/main" val="119123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Новая папка\DSC0103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214313"/>
            <a:ext cx="7500937" cy="5626100"/>
          </a:xfrm>
          <a:prstGeom prst="bevel">
            <a:avLst/>
          </a:prstGeom>
        </p:spPr>
      </p:pic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500188" y="4929188"/>
            <a:ext cx="4786312" cy="708025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Мы сами себя  призами награждаем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За силу, ловкость и смекалку  свою!</a:t>
            </a:r>
          </a:p>
        </p:txBody>
      </p:sp>
    </p:spTree>
    <p:extLst>
      <p:ext uri="{BB962C8B-B14F-4D97-AF65-F5344CB8AC3E}">
        <p14:creationId xmlns:p14="http://schemas.microsoft.com/office/powerpoint/2010/main" val="2085294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132</Words>
  <Application>Microsoft Office PowerPoint</Application>
  <PresentationFormat>Экран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Экскурсия в музей природы поселка Аршан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Экскурсия в музей природы поселка Аршан </dc:title>
  <dc:creator>Admin</dc:creator>
  <cp:lastModifiedBy>Admin</cp:lastModifiedBy>
  <cp:revision>1</cp:revision>
  <dcterms:created xsi:type="dcterms:W3CDTF">2014-03-11T10:41:23Z</dcterms:created>
  <dcterms:modified xsi:type="dcterms:W3CDTF">2014-03-11T10:46:09Z</dcterms:modified>
</cp:coreProperties>
</file>