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0" r:id="rId4"/>
    <p:sldId id="258" r:id="rId5"/>
    <p:sldId id="265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0" d="100"/>
          <a:sy n="70" d="100"/>
        </p:scale>
        <p:origin x="-130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3D4548-BCE4-4FF2-8533-0C55A5C49389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128845E-AC85-4E53-9BFC-C92520C0F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B3E792-1618-4F69-93C7-EA2EB760872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A2C87E-846F-44BD-BDAC-8EFF4E45E94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726FD6-9CBC-4960-9D82-203F7FDC654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CF38D-4BC7-4C72-BC58-59327AD389AC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DA82C-2ACE-4460-B701-FA0BF1D1FFA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0397AF-1B35-4204-A890-BCDB2EE7EFD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5C385F-D269-4434-BB96-203F54DDBEE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A0E0CB-3509-4509-9E9C-8962C9ABD7B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7A9514-6C59-42CB-8A55-EAAD2B64C12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F1163B-98B4-413A-8622-07D1F44CB42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5" name="Picture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rc 3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32B7-8EDA-4C0C-92EA-741B02174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E3815-E2DA-45AD-9EB8-AF8F455AB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2BAD1-2E2B-481F-88D9-56C3A76EA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211D2-6FEC-40CF-A959-89D9FBD46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6EE9B-631C-4B93-A4F4-7F366CFB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2FF8D-7CC6-4878-B5D5-D9FFFED91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D35A9-E153-4FCC-803E-2C6B71451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F29C-444B-4B6B-BDC4-89B273A6C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38CB-7C58-4572-9F84-EBF3F7280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F2AE-E5C5-41E5-B56E-9E04E3D26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E5EF9-35FF-44CF-9965-245042D45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032" name="Picture 2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Arc 3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DD6DBD48-C953-476C-888D-EDDD10C0A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МБОУ «</a:t>
            </a:r>
            <a:r>
              <a:rPr lang="ru-RU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Тойбохойская</a:t>
            </a:r>
            <a:r>
              <a:rPr lang="ru-RU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СОШ </a:t>
            </a:r>
            <a:r>
              <a:rPr lang="ru-RU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им.Г.Е.Бессонова</a:t>
            </a:r>
            <a:r>
              <a:rPr lang="ru-RU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ea typeface="Calibri" pitchFamily="34" charset="0"/>
                <a:cs typeface="Times New Roman" pitchFamily="18" charset="0"/>
              </a:rPr>
            </a:br>
            <a:endParaRPr lang="ru-RU" sz="24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1905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Космонавт - лётчик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Валерий Федорович  Быковский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Якутии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486400" y="5791200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Составила :Михайлова В.Г. ,учительница нач.классов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космос\космос 0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2480341" y="-1167013"/>
            <a:ext cx="4564317" cy="7543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609600" y="53340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	</a:t>
            </a:r>
            <a:r>
              <a:rPr lang="ru-RU" sz="2000"/>
              <a:t>Воспитанница  детского дома села Чурапча Таня Винокурова. в далёком 1965 году подарила  пионерский рапорт - альбом  В те времена она училась в 7 классе. Нынче  она  пенсионерка, живет  в г.Якутске.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76400" y="76200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u="sng">
              <a:solidFill>
                <a:schemeClr val="bg2"/>
              </a:solidFill>
              <a:cs typeface="Times New Roman" pitchFamily="18" charset="0"/>
            </a:endParaRPr>
          </a:p>
          <a:p>
            <a:endParaRPr lang="ru-RU" sz="2400">
              <a:solidFill>
                <a:schemeClr val="bg2"/>
              </a:solidFill>
            </a:endParaRPr>
          </a:p>
        </p:txBody>
      </p:sp>
      <p:pic>
        <p:nvPicPr>
          <p:cNvPr id="4" name="Picture 2" descr="E:\космос\космос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990600"/>
            <a:ext cx="3075549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609600"/>
            <a:ext cx="2065338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67200" y="403860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 err="1" smtClean="0">
                <a:latin typeface="Monotype Corsiva" pitchFamily="66" charset="0"/>
              </a:rPr>
              <a:t>Вале́рий</a:t>
            </a:r>
            <a:r>
              <a:rPr lang="ru-RU" sz="2800" b="1" i="1" dirty="0" smtClean="0">
                <a:latin typeface="Monotype Corsiva" pitchFamily="66" charset="0"/>
              </a:rPr>
              <a:t> Фёдорович </a:t>
            </a:r>
            <a:r>
              <a:rPr lang="ru-RU" sz="2800" b="1" i="1" dirty="0" err="1" smtClean="0">
                <a:latin typeface="Monotype Corsiva" pitchFamily="66" charset="0"/>
              </a:rPr>
              <a:t>Быко́вский</a:t>
            </a:r>
            <a:endParaRPr lang="ru-RU" i="1" dirty="0"/>
          </a:p>
          <a:p>
            <a:pPr algn="ctr"/>
            <a:r>
              <a:rPr lang="ru-RU" i="1" dirty="0" smtClean="0"/>
              <a:t>Родился 2 августа 1934 года в городе Павловский Посад Московской области,  РСФСР.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81000" y="4572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Порядковый номер  -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9 - (5)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Количество полетов  -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3 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Продолжительность полетов -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20 суток 17 часов 48 минут 21 секунда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.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Статус -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летчик-космонавт СССР, 1-й набор ВВС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657600" y="1981200"/>
            <a:ext cx="53340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Monotype Corsiva" pitchFamily="66" charset="0"/>
              </a:rPr>
              <a:t>Почетные звания: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* Дважды Герой Советского Союза </a:t>
            </a:r>
          </a:p>
          <a:p>
            <a:pPr>
              <a:defRPr/>
            </a:pPr>
            <a:r>
              <a:rPr lang="ru-RU" sz="2000" dirty="0">
                <a:latin typeface="Monotype Corsiva" pitchFamily="66" charset="0"/>
              </a:rPr>
              <a:t>    ( </a:t>
            </a:r>
            <a:r>
              <a:rPr lang="ru-RU" sz="2000" dirty="0">
                <a:latin typeface="+mn-lt"/>
              </a:rPr>
              <a:t>22 июня 1963 года, 28 сентября 1976).</a:t>
            </a:r>
          </a:p>
          <a:p>
            <a:pPr>
              <a:defRPr/>
            </a:pPr>
            <a:r>
              <a:rPr lang="ru-RU" sz="2000" dirty="0">
                <a:latin typeface="Monotype Corsiva" pitchFamily="66" charset="0"/>
              </a:rPr>
              <a:t>* </a:t>
            </a:r>
            <a:r>
              <a:rPr lang="ru-RU" sz="2400" dirty="0">
                <a:latin typeface="Monotype Corsiva" pitchFamily="66" charset="0"/>
              </a:rPr>
              <a:t>Летчик-космонавт СССР  </a:t>
            </a:r>
            <a:r>
              <a:rPr lang="ru-RU" sz="2000" dirty="0">
                <a:latin typeface="+mn-lt"/>
              </a:rPr>
              <a:t>(1963).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* Герой Социалистического труда  </a:t>
            </a:r>
            <a:r>
              <a:rPr lang="ru-RU" sz="2400" dirty="0" err="1">
                <a:latin typeface="Monotype Corsiva" pitchFamily="66" charset="0"/>
              </a:rPr>
              <a:t>НРБ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* Герой ГДР.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* Герой труда </a:t>
            </a:r>
            <a:r>
              <a:rPr lang="ru-RU" sz="2400" dirty="0" err="1">
                <a:latin typeface="Monotype Corsiva" pitchFamily="66" charset="0"/>
              </a:rPr>
              <a:t>СРВ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 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152400" y="4549775"/>
            <a:ext cx="8458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                      </a:t>
            </a:r>
            <a:r>
              <a:rPr lang="ru-RU" sz="2400" b="1" dirty="0">
                <a:latin typeface="Monotype Corsiva" pitchFamily="66" charset="0"/>
              </a:rPr>
              <a:t>Первый полет</a:t>
            </a:r>
            <a:r>
              <a:rPr lang="ru-RU" sz="2400" dirty="0">
                <a:latin typeface="Monotype Corsiva" pitchFamily="66" charset="0"/>
              </a:rPr>
              <a:t>	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С 14 по 19 июня 1963 года в качестве пилота КК «Восток-5».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Выполнил совместный полет с КК «Восток-6», который пилотировала   Валентина Терешкова. Позывной</a:t>
            </a:r>
            <a:r>
              <a:rPr lang="ru-RU" sz="2400" dirty="0">
                <a:latin typeface="+mj-lt"/>
              </a:rPr>
              <a:t>:  </a:t>
            </a:r>
            <a:r>
              <a:rPr lang="ru-RU" sz="2000" dirty="0">
                <a:latin typeface="+mj-lt"/>
              </a:rPr>
              <a:t>«Ястреб». </a:t>
            </a:r>
          </a:p>
          <a:p>
            <a:pPr>
              <a:defRPr/>
            </a:pPr>
            <a:r>
              <a:rPr lang="ru-RU" sz="2400" dirty="0">
                <a:latin typeface="Monotype Corsiva" pitchFamily="66" charset="0"/>
              </a:rPr>
              <a:t>Продолжительность полета составила </a:t>
            </a:r>
            <a:r>
              <a:rPr lang="ru-RU" sz="2000" dirty="0">
                <a:latin typeface="+mn-lt"/>
              </a:rPr>
              <a:t>4 суток 23 часа 07 минут.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космос\космос 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86000"/>
            <a:ext cx="405765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371600" y="381000"/>
            <a:ext cx="69342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	В.Ф.Быковский много раз пролетал над Якутией, видел с космоса нашу красавицу реку Лену. Летом 1965 года летчик-космонавт Валерий Быковский, удививший весь мир своим межзвездным рейсом познакомился с нашей землёй и его замечательными тружениками.</a:t>
            </a:r>
          </a:p>
        </p:txBody>
      </p:sp>
      <p:pic>
        <p:nvPicPr>
          <p:cNvPr id="7" name="Picture 3" descr="E:\космос\космос 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4400" y="2057400"/>
            <a:ext cx="272561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838200" y="61722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Здравствуй, Якутия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191000" y="61722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Встреча на республиканской  типографии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космос\космос 0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371600"/>
            <a:ext cx="5033617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267200" y="5562600"/>
            <a:ext cx="403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Встречают жители села с напитком богатырей - кумысом. Крепкого здоровья  вам  наш  космонавт!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космос\космос 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629322"/>
            <a:ext cx="4267200" cy="3212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685800" y="5105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Встретился с пионерами в лагере «Сокол». </a:t>
            </a:r>
          </a:p>
          <a:p>
            <a:pPr algn="ctr"/>
            <a:r>
              <a:rPr lang="ru-RU" sz="2000"/>
              <a:t> Приняли его в Почетные пионеры.</a:t>
            </a:r>
          </a:p>
        </p:txBody>
      </p:sp>
      <p:pic>
        <p:nvPicPr>
          <p:cNvPr id="2" name="Picture 3" descr="E:\космос\космос 0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192213">
            <a:off x="5566821" y="1279311"/>
            <a:ext cx="3203539" cy="24204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космос\космос 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990600"/>
            <a:ext cx="3697166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029200" y="48768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Побывал на севере Якутии. Гостил у оленеводов.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космос\космос 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990600"/>
            <a:ext cx="3733800" cy="4745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4724400" y="4953000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Космонавт  со своей супругой Валентиной Михайловной на природе. </a:t>
            </a:r>
          </a:p>
        </p:txBody>
      </p:sp>
      <p:pic>
        <p:nvPicPr>
          <p:cNvPr id="7" name="Picture 3" descr="E:\космос\космос 0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304800"/>
            <a:ext cx="3429000" cy="4403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космос\космос 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295400"/>
            <a:ext cx="2704563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7" name="Picture 3" descr="E:\космос\космос 0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91000" y="2819400"/>
            <a:ext cx="4267200" cy="2724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886200" y="1143000"/>
            <a:ext cx="4648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  <a:r>
              <a:rPr lang="ru-RU" sz="2000" dirty="0">
                <a:solidFill>
                  <a:schemeClr val="bg1">
                    <a:lumMod val="75000"/>
                  </a:schemeClr>
                </a:solidFill>
              </a:rPr>
              <a:t>Разговор об алмазах в Мирном. Написано алмазами в честь почетного гостя.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66"/>
      </a:dk1>
      <a:lt1>
        <a:srgbClr val="EAEAEA"/>
      </a:lt1>
      <a:dk2>
        <a:srgbClr val="9999FF"/>
      </a:dk2>
      <a:lt2>
        <a:srgbClr val="330099"/>
      </a:lt2>
      <a:accent1>
        <a:srgbClr val="CC99FF"/>
      </a:accent1>
      <a:accent2>
        <a:srgbClr val="FCCEA7"/>
      </a:accent2>
      <a:accent3>
        <a:srgbClr val="CACAFF"/>
      </a:accent3>
      <a:accent4>
        <a:srgbClr val="C8C8C8"/>
      </a:accent4>
      <a:accent5>
        <a:srgbClr val="E2CAFF"/>
      </a:accent5>
      <a:accent6>
        <a:srgbClr val="E4BA97"/>
      </a:accent6>
      <a:hlink>
        <a:srgbClr val="6600CC"/>
      </a:hlink>
      <a:folHlink>
        <a:srgbClr val="FF99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179</Words>
  <Application>Microsoft Office PowerPoint</Application>
  <PresentationFormat>Экран (4:3)</PresentationFormat>
  <Paragraphs>43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Monotype Corsiva</vt:lpstr>
      <vt:lpstr>Тема Office</vt:lpstr>
      <vt:lpstr>МБОУ «Тойбохойская СОШ им.Г.Е.Бессонова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человек</dc:creator>
  <cp:lastModifiedBy>Вера</cp:lastModifiedBy>
  <cp:revision>48</cp:revision>
  <dcterms:created xsi:type="dcterms:W3CDTF">2006-03-14T12:26:00Z</dcterms:created>
  <dcterms:modified xsi:type="dcterms:W3CDTF">2014-03-15T03:38:08Z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TC010690811049</vt:lpwstr>
  </property>
</Properties>
</file>