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4591-380F-4642-85B4-226CAB2F0F5F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9B0CB-D485-46B7-A24C-ED45BF67E8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54EB5-F005-4AEF-93E7-F7E7C8A72DA4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5FC5-CCAD-42A1-AEC2-DA00A7B6E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2324-4D46-4EF6-A954-03A603ECED8F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C115-8F63-4356-827F-79222CAFE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D536-AC54-4622-990C-70EBC13C6164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9188-14A3-4118-9568-E650CEDBF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951F-04D4-4FFA-826E-CFBA942084ED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FEC3-D988-42AA-8EAC-85AC18EC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3BC4-B84D-4EC9-9569-746A1E1A0173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32A-90B0-4C7A-8CBB-FAA4224D2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BD7DA-C600-42D4-8D77-A750DF92E475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7DCA-F4F5-4E13-B76D-A16174A57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9988-1A7C-4F3E-AA07-27D42CF9DC45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52EB3-F6E4-457F-935A-EE16EDBA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37A8-5CB7-48C6-9ADC-196728FE11DB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6847-AFEF-4010-833A-73D5C5846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FFF3-0479-4741-852D-1B004CDEC44F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2086-2517-422A-8F93-901FCF2F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05C2F-1479-4EC4-9B88-48FAF1DA2ADF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5B3A-B2F8-48AC-AB53-032091E11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F30D-84EA-45B8-A1C3-50DB5A99A6EC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4C6D-AE7B-44C1-8976-9474201F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861130-E7DD-448D-95C8-03F0E63F06A5}" type="datetimeFigureOut">
              <a:rPr lang="ru-RU"/>
              <a:pPr>
                <a:defRPr/>
              </a:pPr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CEA92E-4845-404E-9735-195E652B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Стол на 14 кувертов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monogramma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57356" y="1071546"/>
            <a:ext cx="1928826" cy="456525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Documents and Settings\Admin\Рабочий стол\Евгения константиновна\vilka_ta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1428760" cy="4500594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Содержимое 8" descr="plates_2.jpg"/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3929058" y="1214422"/>
            <a:ext cx="5000628" cy="4451762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КУВЕРТ (в переводе с французского – покрытый)– термин, обозначающий набор столовых приборов для одного человека на накрытом столе.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tiket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85860"/>
            <a:ext cx="7643866" cy="4533904"/>
          </a:xfrm>
          <a:prstGeom prst="ellipse">
            <a:avLst/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6215106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607223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1214422"/>
            <a:ext cx="6667500" cy="443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0_38136_f66a4853_XL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071546"/>
            <a:ext cx="8643998" cy="46688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Ris_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642918"/>
            <a:ext cx="3857620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Содержимое 7" descr="3929338_rsrsrerrsr_ssrrrrsr_rsrerrss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1029395">
            <a:off x="133696" y="359110"/>
            <a:ext cx="2930485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49585">
            <a:off x="1928794" y="2857496"/>
            <a:ext cx="3163421" cy="2682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баб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бабочки</Template>
  <TotalTime>219</TotalTime>
  <Words>27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бабочки</vt:lpstr>
      <vt:lpstr>Стол на 14 кувертов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Стол на 14 кувертов</dc:title>
  <dc:creator>Admin</dc:creator>
  <cp:lastModifiedBy>Admin</cp:lastModifiedBy>
  <cp:revision>25</cp:revision>
  <dcterms:created xsi:type="dcterms:W3CDTF">2012-02-10T17:53:35Z</dcterms:created>
  <dcterms:modified xsi:type="dcterms:W3CDTF">2012-02-12T11:47:00Z</dcterms:modified>
</cp:coreProperties>
</file>