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73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4E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1" y="-2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FC13D-E9A2-4C5B-95F3-EAAC26629149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15E06-E5B9-4836-AFF3-22733DE9AA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tell-smoking.net/wp-content/uploads/2011/01/foto-ryki-mychin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5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</a:rPr>
              <a:t>Михаил Романов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24578" name="Picture 2" descr="http://protown.ru/pic/ruk_mihail_feder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628800"/>
            <a:ext cx="3443486" cy="4904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              </a:t>
            </a:r>
          </a:p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</a:rPr>
              <a:t> </a:t>
            </a:r>
            <a:r>
              <a:rPr lang="ru-RU" sz="4800" b="1" dirty="0" smtClean="0">
                <a:solidFill>
                  <a:schemeClr val="bg1"/>
                </a:solidFill>
              </a:rPr>
              <a:t>             Алексей  Романов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25602" name="Picture 2" descr="http://itishistory.ru/1i/images11/romanov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448272" cy="2732955"/>
          </a:xfrm>
          <a:prstGeom prst="rect">
            <a:avLst/>
          </a:prstGeom>
          <a:noFill/>
        </p:spPr>
      </p:pic>
      <p:pic>
        <p:nvPicPr>
          <p:cNvPr id="25604" name="Picture 4" descr="http://4sm.ru/images/content/kn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4234" y="1988840"/>
            <a:ext cx="5945946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netkurenia.ru/wp-content/uploads/2010/10/img4cae03ec3d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8674" name="Picture 2" descr="&amp;lcy;&amp;iecy;&amp;gcy;&amp;kcy;&amp;icy;&amp;iecy; &amp;kcy;&amp;ucy;&amp;rcy;&amp;icy;&amp;lcy;&amp;softcy;&amp;shchcy;&amp;icy;&amp;kcy;&amp;acy; &amp;zhcy;&amp;iecy;&amp;scy;&amp;tcy;&amp;softcy; &amp;fcy;&amp;ocy;&amp;t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Лёгкие                                         Лёгкие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курильщика                       некурящего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9698" name="Picture 2" descr="&amp;lcy;&amp;iecy;&amp;gcy;&amp;kcy;&amp;icy;&amp;iecy; &amp;kcy;&amp;ucy;&amp;rcy;&amp;icy;&amp;lcy;&amp;softcy;&amp;shchcy;&amp;icy;&amp;kcy;&amp;acy; &amp;vcy; &amp;rcy;&amp;acy;&amp;zcy;&amp;rcy;&amp;iecy;&amp;z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9144000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Так выглядят лёгкие курильщиков со стажем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new.kopok.ru/upload/iblock/63e/pck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268760"/>
            <a:ext cx="3960440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Снова пожар от сигареты!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netkurenia.ru/wp-content/uploads/2010/10/img4cae03f469a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erodotus Massimo Inv1244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196200"/>
            <a:ext cx="3744416" cy="4661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Геродот </a:t>
            </a:r>
            <a:endParaRPr lang="ru-RU" sz="8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netkurenia.ru/wp-content/uploads/2010/10/img4cae03dbbca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968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22" name="Picture 2" descr="http://zooeco.com/Im10/mapac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2776"/>
            <a:ext cx="4248472" cy="5229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38138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Табак 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8434" name="Picture 2" descr="http://netkurenia.ru/wp-content/uploads/2010/10/img4cae03da10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0"/>
            <a:ext cx="60797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netkurenia.ru/wp-content/uploads/2010/10/img4cae03dcdd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netkurenia.ru/wp-content/uploads/2010/10/img4cae03ddd1e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5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grafika.ru/upload/iblock/a5f/a5f237efe71895df7ac886d15c6f3470.jpg"/>
          <p:cNvPicPr>
            <a:picLocks noChangeAspect="1" noChangeArrowheads="1"/>
          </p:cNvPicPr>
          <p:nvPr/>
        </p:nvPicPr>
        <p:blipFill>
          <a:blip r:embed="rId2" cstate="print"/>
          <a:srcRect l="8633" t="14157" r="9089" b="78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27000">
                <a:srgbClr val="A54E07"/>
              </a:gs>
              <a:gs pos="9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3554" name="Picture 2" descr="&amp;Pcy;&amp;rcy;&amp;ocy;&amp;tcy;&amp;icy;&amp;vcy;: &amp;Scy;&amp;mcy;&amp;iecy;&amp;rcy;&amp;tcy;&amp;ncy;&amp;acy;&amp;yacy; &amp;kcy;&amp;acy;&amp;zcy;&amp;ncy;&amp;softcy;-&amp;ecy;&amp;tcy;&amp;ocy; &amp;pcy;&amp;ocy;&amp;lcy;&amp;ncy;&amp;ocy;&amp;iecy; &amp;ocy;&amp;tcy;&amp;rcy;&amp;icy;&amp;tscy;&amp;acy;&amp;ncy;&amp;icy;&amp;iecy; &amp;pcy;&amp;rcy;&amp;acy;&amp;vcy; &amp;chcy;&amp;iecy;&amp;lcy;&amp;ocy;&amp;vcy;&amp;iecy;&amp;kcy;&amp;acy;. &amp;Scy;&amp;pcy;&amp;iecy;&amp;tscy;&amp;icy;&amp;acy;&amp;lcy;&amp;icy;&amp;scy;&amp;tcy;&amp;ycy;-&amp;kcy;&amp;rcy;&amp;icy;&amp;mcy;&amp;icy;&amp;ncy;&amp;ocy;&amp;lcy;&amp;ocy;&amp;gcy;&amp;icy; &amp;ucy;&amp;zhcy;&amp;iecy; &amp;dcy;&amp;acy;&amp;vcy;&amp;ncy;&amp;ocy; &amp;ncy;&amp;acy;&amp;scy;&amp;tcy;&amp;acy;&amp;icy;&amp;vcy;&amp;acy;&amp;yucy;&amp;tcy; &amp;ncy;&amp;acy; &amp;tcy;&amp;ocy;&amp;mcy;, &amp;chcy;&amp;tcy;&amp;ocy; &amp;dcy;&amp;lcy;&amp;yacy; &amp;pcy;&amp;rcy;&amp;iecy;&amp;dcy;&amp;ocy;&amp;tcy;&amp;vcy;&amp;rcy;&amp;acy;&amp;shchcy;&amp;iecy;&amp;ncy;&amp;icy;&amp;yacy; &amp;pcy;&amp;rcy;&amp;iecy;&amp;scy;&amp;tcy;&amp;ucy;&amp;pcy;&amp;ncy;&amp;ocy;&amp;scy;&amp;tcy;&amp;icy; &amp;ncy;&amp;iecy;&amp;ocy;&amp;bcy;&amp;khcy;&amp;ocy;&amp;dcy;&amp;icy;&amp;mcy;&amp;ocy; &amp;pcy;&amp;ocy;&amp;vcy;&amp;ycy;&amp;shcy;&amp;acy;&amp;tcy;&amp;softcy; &amp;vcy;&amp;iecy;&amp;rcy;&amp;ocy;&amp;yacy;&amp;tcy;&amp;ncy;&amp;ocy;&amp;scy;&amp;tcy;&amp;softcy; &amp;rcy;&amp;acy;&amp;zcy;&amp;ocy;&amp;bcy;&amp;lcy;&amp;acy;&amp;chcy;&amp;iecy;&amp;ncy;&amp;icy;&amp;yacy;, &amp;acy; &amp;ncy;&amp;iecy; &amp;ucy;&amp;vcy;&amp;iecy;&amp;lcy;&amp;icy;&amp;chcy;&amp;icy;&amp;vcy;&amp;acy;&amp;tcy;&amp;softcy; &amp;zhcy;&amp;iecy;&amp;scy;&amp;tcy;&amp;ocy;&amp;kcy;&amp;ocy;&amp;scy;&amp;tcy;&amp;softcy;. &amp;Ncy;&amp;icy;&amp;kcy;&amp;ocy;&amp;gcy;&amp;dcy;&amp;acy; &amp;icy; &amp;ncy;&amp;icy;&amp;kcy;&amp;tcy;&amp;ocy; &amp;iecy;&amp;shchcy;&amp;iocy; &amp;ncy;&amp;iecy; &amp;dcy;&amp;ocy;&amp;kcy;&amp;acy;&amp;zcy;&amp;acy;&amp;lcy;, &amp;chcy;&amp;tcy;&amp;ocy; &amp;iecy;&amp;iocy; &amp;pcy;&amp;rcy;&amp;icy;&amp;mcy;&amp;iecy;&amp;ncy;&amp;iecy;&amp;ncy;&amp;icy;&amp;iecy; &amp;bcy;&amp;ocy;&amp;lcy;&amp;iecy;&amp;iecy; &amp;ecy;&amp;fcy;&amp;fcy;&amp;iecy;&amp;kcy;&amp;tcy;&amp;icy;&amp;vcy;&amp;ncy;&amp;ocy; &amp;pcy;&amp;rcy;&amp;iecy;&amp;dcy;&amp;ocy;&amp;tcy;&amp;vcy;&amp;rcy;&amp;acy;&amp;shchcy;&amp;acy;&amp;iecy;&amp;tcy; &amp;pcy;&amp;rcy;&amp;iecy;&amp;scy;&amp;tcy;&amp;ucy;&amp;pcy;&amp;ncy;&amp;ocy;&amp;scy;&amp;tcy;&amp;softcy;, &amp;chcy;&amp;iecy;&amp;mcy; &amp;dcy;&amp;rcy;&amp;ucy;&amp;gcy;&amp;icy;&amp;iecy; &amp;vcy;&amp;icy;&amp;dcy;&amp;ycy; &amp;ncy;&amp;acy;&amp;kcy;&amp;acy;&amp;zcy;&amp;acy;&amp;ncy;&amp;icy;&amp;yacy;. &amp;Scy;&amp;mcy;&amp;iecy;&amp;rcy;&amp;tcy;&amp;ncy;&amp;acy;&amp;yacy; &amp;kcy;&amp;acy;&amp;zcy;&amp;ncy;&amp;softcy; &amp;ocy;&amp;zhcy;&amp;iecy;&amp;scy;&amp;tcy;&amp;ocy;&amp;chcy;&amp;acy;&amp;iecy;&amp;tcy; &amp;vcy;&amp;scy;&amp;iecy;&amp;khcy; &amp;iecy;&amp;iocy; &amp;ucy;&amp;chcy;&amp;acy;&amp;scy;&amp;tcy;&amp;ncy;&amp;icy;&amp;kcy;&amp;ocy;&amp;vcy;. &amp;Kcy;&amp;acy;&amp;zcy;&amp;ncy;&amp;softcy;-&amp;ecy;&amp;tcy;&amp;ocy;&amp;acy;&amp;kcy;&amp;tcy; &amp;ncy;&amp;acy;&amp;scy;&amp;icy;&amp;lcy;&amp;icy;&amp;yacy;, &amp;acy; &amp;ncy;&amp;acy;&amp;scy;&amp;icy;&amp;lcy;&amp;icy;&amp;iecy; &amp;scy;&amp;kcy;&amp;lcy;&amp;ocy;&amp;ncy;&amp;ncy;&amp;ocy; &amp;pcy;&amp;ocy;&amp;rcy;&amp;ocy;&amp;zhcy;&amp;dcy;&amp;acy;&amp;tcy;&amp;softcy; &amp;dcy;&amp;rcy;&amp;ucy;&amp;gcy;&amp;ocy;&amp;iecy; &amp;ncy;&amp;acy;&amp;scy;&amp;icy;&amp;lcy;&amp;icy;&amp;ie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3626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21</Words>
  <Application>Microsoft Office PowerPoint</Application>
  <PresentationFormat>Экран (4:3)</PresentationFormat>
  <Paragraphs>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Геродот </vt:lpstr>
      <vt:lpstr>Слайд 3</vt:lpstr>
      <vt:lpstr>Табак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Лёгкие                                         Лёгкие  курильщика                       некурящего                   </vt:lpstr>
      <vt:lpstr>Так выглядят лёгкие курильщиков со стажем</vt:lpstr>
      <vt:lpstr>Снова пожар от сигареты!</vt:lpstr>
      <vt:lpstr>Слайд 16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27</cp:revision>
  <dcterms:created xsi:type="dcterms:W3CDTF">2013-03-16T09:37:01Z</dcterms:created>
  <dcterms:modified xsi:type="dcterms:W3CDTF">2013-03-16T14:39:32Z</dcterms:modified>
</cp:coreProperties>
</file>