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79" r:id="rId3"/>
    <p:sldId id="280" r:id="rId4"/>
    <p:sldId id="281" r:id="rId5"/>
    <p:sldId id="287" r:id="rId6"/>
    <p:sldId id="282" r:id="rId7"/>
    <p:sldId id="283" r:id="rId8"/>
    <p:sldId id="284" r:id="rId9"/>
    <p:sldId id="285" r:id="rId10"/>
    <p:sldId id="290" r:id="rId11"/>
    <p:sldId id="286" r:id="rId12"/>
    <p:sldId id="28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Классный час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Прощание с зимушкой –зимой.</a:t>
            </a:r>
          </a:p>
          <a:p>
            <a:endParaRPr lang="ru-RU" dirty="0"/>
          </a:p>
          <a:p>
            <a:r>
              <a:rPr lang="ru-RU" dirty="0" smtClean="0"/>
              <a:t>Стоило солнцу подняться выше</a:t>
            </a:r>
          </a:p>
          <a:p>
            <a:r>
              <a:rPr lang="ru-RU" dirty="0" smtClean="0"/>
              <a:t>И пригреть землю</a:t>
            </a:r>
          </a:p>
          <a:p>
            <a:r>
              <a:rPr lang="ru-RU" dirty="0" smtClean="0"/>
              <a:t>Как все </a:t>
            </a:r>
            <a:r>
              <a:rPr lang="ru-RU" dirty="0"/>
              <a:t>к</a:t>
            </a:r>
            <a:r>
              <a:rPr lang="ru-RU" dirty="0" smtClean="0"/>
              <a:t>ругом изменилось…..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689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Декабрь.</a:t>
            </a:r>
          </a:p>
          <a:p>
            <a:r>
              <a:rPr lang="ru-RU" dirty="0" smtClean="0"/>
              <a:t>Мороз.</a:t>
            </a:r>
          </a:p>
          <a:p>
            <a:r>
              <a:rPr lang="ru-RU" dirty="0" smtClean="0"/>
              <a:t>Лес.</a:t>
            </a:r>
          </a:p>
          <a:p>
            <a:r>
              <a:rPr lang="ru-RU" dirty="0" smtClean="0"/>
              <a:t>Река.</a:t>
            </a:r>
          </a:p>
          <a:p>
            <a:r>
              <a:rPr lang="ru-RU" dirty="0" smtClean="0"/>
              <a:t>Мороз.</a:t>
            </a:r>
          </a:p>
          <a:p>
            <a:r>
              <a:rPr lang="ru-RU" dirty="0" smtClean="0"/>
              <a:t>Снег.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0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Выбери слова относящиеся к зиме.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Синейка</a:t>
            </a:r>
            <a:r>
              <a:rPr lang="ru-RU" dirty="0" smtClean="0"/>
              <a:t>, </a:t>
            </a:r>
            <a:r>
              <a:rPr lang="ru-RU" dirty="0" err="1" smtClean="0"/>
              <a:t>ккорзаморозилитй</a:t>
            </a:r>
            <a:r>
              <a:rPr lang="ru-RU" dirty="0" smtClean="0"/>
              <a:t>, </a:t>
            </a:r>
            <a:r>
              <a:rPr lang="ru-RU" dirty="0" err="1" smtClean="0"/>
              <a:t>кальды</a:t>
            </a:r>
            <a:r>
              <a:rPr lang="ru-RU" dirty="0" smtClean="0"/>
              <a:t>, </a:t>
            </a:r>
            <a:r>
              <a:rPr lang="ru-RU" dirty="0" err="1" smtClean="0"/>
              <a:t>цуснежная</a:t>
            </a:r>
            <a:r>
              <a:rPr lang="ru-RU" dirty="0" smtClean="0"/>
              <a:t> </a:t>
            </a:r>
            <a:r>
              <a:rPr lang="ru-RU" dirty="0" err="1" smtClean="0"/>
              <a:t>кбуряч</a:t>
            </a:r>
            <a:r>
              <a:rPr lang="ru-RU" dirty="0" smtClean="0"/>
              <a:t>, </a:t>
            </a:r>
            <a:r>
              <a:rPr lang="ru-RU" dirty="0" err="1" smtClean="0"/>
              <a:t>купоземкапол</a:t>
            </a:r>
            <a:r>
              <a:rPr lang="ru-RU" dirty="0" smtClean="0"/>
              <a:t>, </a:t>
            </a:r>
            <a:r>
              <a:rPr lang="ru-RU" dirty="0" err="1" smtClean="0"/>
              <a:t>рабуранвук</a:t>
            </a:r>
            <a:r>
              <a:rPr lang="ru-RU" dirty="0" smtClean="0"/>
              <a:t>, </a:t>
            </a:r>
            <a:r>
              <a:rPr lang="ru-RU" dirty="0" err="1" smtClean="0"/>
              <a:t>камороздол</a:t>
            </a:r>
            <a:r>
              <a:rPr lang="ru-RU" dirty="0" smtClean="0"/>
              <a:t>, </a:t>
            </a:r>
            <a:r>
              <a:rPr lang="ru-RU" dirty="0" err="1" smtClean="0"/>
              <a:t>снегопадюлд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Косугробюжл</a:t>
            </a:r>
            <a:r>
              <a:rPr lang="ru-RU" dirty="0" smtClean="0"/>
              <a:t>, </a:t>
            </a:r>
            <a:r>
              <a:rPr lang="ru-RU" dirty="0" err="1" smtClean="0"/>
              <a:t>длбльдинырол</a:t>
            </a:r>
            <a:r>
              <a:rPr lang="ru-RU" dirty="0" smtClean="0"/>
              <a:t>, </a:t>
            </a:r>
            <a:r>
              <a:rPr lang="ru-RU" dirty="0" err="1" smtClean="0"/>
              <a:t>щзамерзлаячсми,карметелиблп</a:t>
            </a:r>
            <a:r>
              <a:rPr lang="ru-RU" dirty="0" smtClean="0"/>
              <a:t>, </a:t>
            </a:r>
            <a:r>
              <a:rPr lang="ru-RU" dirty="0" err="1" smtClean="0"/>
              <a:t>коледяныеиртп,кораметелит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8195" name="Picture 3" descr="C:\Users\User\Desktop\1364010359_21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09120"/>
            <a:ext cx="2976331" cy="22322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910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Интересные зимние гулянья.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C:\Users\User\Desktop\393cb5686590e91a8a4569823c6b9167b240b1139597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12776"/>
            <a:ext cx="6096001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 И М 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Никакое искусство не заменит ПРИРОДЫ.</a:t>
            </a:r>
            <a:endParaRPr lang="ru-RU" dirty="0"/>
          </a:p>
        </p:txBody>
      </p:sp>
      <p:pic>
        <p:nvPicPr>
          <p:cNvPr id="1026" name="Picture 2" descr="C:\Users\User\Desktop\WinterMorningNorfolkEngl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76872"/>
            <a:ext cx="6696744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514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приметы зимы мы знаем…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1.Дни короче, ночи длиннее.</a:t>
            </a:r>
          </a:p>
          <a:p>
            <a:r>
              <a:rPr lang="ru-RU" dirty="0" smtClean="0"/>
              <a:t>2.Деревья застыли в тихом сне.</a:t>
            </a:r>
          </a:p>
          <a:p>
            <a:r>
              <a:rPr lang="ru-RU" dirty="0" smtClean="0"/>
              <a:t>3.Все дорожки, крыши домов, тротуары, земля в парках и скверах покрыты снегом.</a:t>
            </a:r>
          </a:p>
          <a:p>
            <a:r>
              <a:rPr lang="ru-RU" dirty="0" smtClean="0"/>
              <a:t>4.Солнце светит, но не греет.</a:t>
            </a:r>
          </a:p>
          <a:p>
            <a:r>
              <a:rPr lang="ru-RU" dirty="0" smtClean="0"/>
              <a:t>5.Редко встретишь птиц, большинство улетели в теплые края.</a:t>
            </a:r>
          </a:p>
          <a:p>
            <a:r>
              <a:rPr lang="ru-RU" dirty="0" smtClean="0"/>
              <a:t>6.Звери сменили шубки на теплые.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799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 водоемы покрыты льдом.</a:t>
            </a:r>
          </a:p>
          <a:p>
            <a:r>
              <a:rPr lang="ru-RU" dirty="0" smtClean="0"/>
              <a:t>Люди одели шапки, теплые пальто и шубы, валенки носят мудрые люди.</a:t>
            </a:r>
            <a:endParaRPr lang="ru-RU" dirty="0"/>
          </a:p>
        </p:txBody>
      </p:sp>
      <p:pic>
        <p:nvPicPr>
          <p:cNvPr id="2051" name="Picture 3" descr="C:\Users\User\Desktop\002331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284984"/>
            <a:ext cx="4608512" cy="3456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661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Зимние месяцы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Декабрь, январь, февраль.</a:t>
            </a:r>
            <a:endParaRPr lang="ru-RU" dirty="0"/>
          </a:p>
        </p:txBody>
      </p:sp>
      <p:pic>
        <p:nvPicPr>
          <p:cNvPr id="3074" name="Picture 2" descr="C:\Users\User\Desktop\post-481-1324967299_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132856"/>
            <a:ext cx="6096000" cy="457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13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Н. А. Некрасов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User\Desktop\174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12776"/>
            <a:ext cx="6096000" cy="487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13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Мороз- Воевода.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 ветер бушует над бором,</a:t>
            </a:r>
          </a:p>
          <a:p>
            <a:r>
              <a:rPr lang="ru-RU" dirty="0" smtClean="0"/>
              <a:t>Не с гор побежали ручьи,-</a:t>
            </a:r>
          </a:p>
          <a:p>
            <a:r>
              <a:rPr lang="ru-RU" dirty="0" smtClean="0"/>
              <a:t>Мороз – воевода дозором</a:t>
            </a:r>
          </a:p>
          <a:p>
            <a:r>
              <a:rPr lang="ru-RU" dirty="0" smtClean="0"/>
              <a:t>Обходит владенья свои.</a:t>
            </a:r>
          </a:p>
          <a:p>
            <a:r>
              <a:rPr lang="ru-RU" dirty="0" smtClean="0"/>
              <a:t>Глядит - хорошо ли метели</a:t>
            </a:r>
          </a:p>
          <a:p>
            <a:r>
              <a:rPr lang="ru-RU" dirty="0" smtClean="0"/>
              <a:t>Лесные тропы занесли,</a:t>
            </a:r>
          </a:p>
          <a:p>
            <a:r>
              <a:rPr lang="ru-RU" dirty="0" smtClean="0"/>
              <a:t>И нет ли где трещины, щели,</a:t>
            </a:r>
          </a:p>
          <a:p>
            <a:r>
              <a:rPr lang="ru-RU" dirty="0" smtClean="0"/>
              <a:t>И нет ли где голой земли?</a:t>
            </a:r>
            <a:endParaRPr lang="ru-RU" dirty="0"/>
          </a:p>
        </p:txBody>
      </p:sp>
      <p:pic>
        <p:nvPicPr>
          <p:cNvPr id="5122" name="Picture 2" descr="C:\Users\User\Desktop\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628800"/>
            <a:ext cx="3167517" cy="4104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639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 снова о Морозе….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Идет - по деревьям шагает,</a:t>
            </a:r>
          </a:p>
          <a:p>
            <a:r>
              <a:rPr lang="ru-RU" dirty="0" smtClean="0"/>
              <a:t>Трещит по замерзлой воде,</a:t>
            </a:r>
          </a:p>
          <a:p>
            <a:r>
              <a:rPr lang="ru-RU" dirty="0" smtClean="0"/>
              <a:t>И яркое солнце играет </a:t>
            </a:r>
          </a:p>
          <a:p>
            <a:r>
              <a:rPr lang="ru-RU" dirty="0" smtClean="0"/>
              <a:t>В косматой его бороде</a:t>
            </a:r>
          </a:p>
          <a:p>
            <a:r>
              <a:rPr lang="ru-RU" dirty="0" smtClean="0"/>
              <a:t>Богат я казны не считаю,</a:t>
            </a:r>
          </a:p>
          <a:p>
            <a:r>
              <a:rPr lang="ru-RU" dirty="0" smtClean="0"/>
              <a:t>А все не скудеет добро</a:t>
            </a:r>
          </a:p>
          <a:p>
            <a:r>
              <a:rPr lang="ru-RU" dirty="0" smtClean="0"/>
              <a:t>Я царство свое убираю</a:t>
            </a:r>
          </a:p>
          <a:p>
            <a:r>
              <a:rPr lang="ru-RU" dirty="0" smtClean="0"/>
              <a:t>В алмазы, жемчуг, серебро</a:t>
            </a:r>
          </a:p>
          <a:p>
            <a:endParaRPr lang="ru-RU" dirty="0"/>
          </a:p>
        </p:txBody>
      </p:sp>
      <p:pic>
        <p:nvPicPr>
          <p:cNvPr id="6146" name="Picture 2" descr="C:\Users\User\Desktop\50dd913cb8a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196752"/>
            <a:ext cx="2737942" cy="4962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758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Загадки </a:t>
            </a:r>
            <a:r>
              <a:rPr lang="ru-RU" smtClean="0"/>
              <a:t>о зиме…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Какой месяц год кончает, а зиму начинает.</a:t>
            </a:r>
          </a:p>
          <a:p>
            <a:r>
              <a:rPr lang="ru-RU" dirty="0" smtClean="0"/>
              <a:t>В зимний холод, каждый молод.</a:t>
            </a:r>
          </a:p>
          <a:p>
            <a:r>
              <a:rPr lang="ru-RU" dirty="0" smtClean="0"/>
              <a:t>Зимой спит, а летом шумит.</a:t>
            </a:r>
          </a:p>
          <a:p>
            <a:r>
              <a:rPr lang="ru-RU" dirty="0" smtClean="0"/>
              <a:t>Летом бежит, а зимой</a:t>
            </a:r>
          </a:p>
          <a:p>
            <a:r>
              <a:rPr lang="ru-RU" dirty="0" smtClean="0"/>
              <a:t>Спит.</a:t>
            </a:r>
          </a:p>
          <a:p>
            <a:r>
              <a:rPr lang="ru-RU" dirty="0" smtClean="0"/>
              <a:t>Дедушка без топора мост</a:t>
            </a:r>
          </a:p>
          <a:p>
            <a:r>
              <a:rPr lang="ru-RU" dirty="0" smtClean="0"/>
              <a:t> мостит. Скатерть бела весь</a:t>
            </a:r>
          </a:p>
          <a:p>
            <a:r>
              <a:rPr lang="ru-RU" dirty="0" smtClean="0"/>
              <a:t>Свет одела.</a:t>
            </a:r>
            <a:endParaRPr lang="ru-RU" dirty="0"/>
          </a:p>
        </p:txBody>
      </p:sp>
      <p:pic>
        <p:nvPicPr>
          <p:cNvPr id="7170" name="Picture 2" descr="C:\Users\User\Desktop\phoca_thumb_l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149080"/>
            <a:ext cx="3456383" cy="259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18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308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Классный час</vt:lpstr>
      <vt:lpstr>З И М А</vt:lpstr>
      <vt:lpstr>Какие приметы зимы мы знаем…</vt:lpstr>
      <vt:lpstr>Продолжение</vt:lpstr>
      <vt:lpstr>Зимние месяцы</vt:lpstr>
      <vt:lpstr>Н. А. Некрасов</vt:lpstr>
      <vt:lpstr>Мороз- Воевода.</vt:lpstr>
      <vt:lpstr>И снова о Морозе….</vt:lpstr>
      <vt:lpstr>Загадки о зиме…</vt:lpstr>
      <vt:lpstr>Отгадки</vt:lpstr>
      <vt:lpstr>Выбери слова относящиеся к зиме.</vt:lpstr>
      <vt:lpstr>Интересные зимние гулянья.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М. Горький  «Случай с Евсейкой»</dc:title>
  <dc:creator>Admin</dc:creator>
  <cp:lastModifiedBy>Admin</cp:lastModifiedBy>
  <cp:revision>31</cp:revision>
  <dcterms:created xsi:type="dcterms:W3CDTF">2014-01-18T23:26:24Z</dcterms:created>
  <dcterms:modified xsi:type="dcterms:W3CDTF">2014-03-10T03:58:31Z</dcterms:modified>
</cp:coreProperties>
</file>