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5411807"/>
          </a:xfrm>
        </p:spPr>
        <p:txBody>
          <a:bodyPr/>
          <a:lstStyle/>
          <a:p>
            <a:r>
              <a:rPr lang="ru-RU" dirty="0" smtClean="0"/>
              <a:t>Среди чисел </a:t>
            </a:r>
            <a:r>
              <a:rPr lang="ru-RU" dirty="0" smtClean="0"/>
              <a:t>17</a:t>
            </a:r>
            <a:r>
              <a:rPr lang="ru-RU" dirty="0" smtClean="0"/>
              <a:t>; 3,012</a:t>
            </a:r>
            <a:r>
              <a:rPr lang="ru-RU" dirty="0" smtClean="0"/>
              <a:t>;</a:t>
            </a:r>
            <a:r>
              <a:rPr lang="ru-RU" dirty="0" smtClean="0"/>
              <a:t> </a:t>
            </a:r>
            <a:r>
              <a:rPr lang="ru-RU" dirty="0" smtClean="0"/>
              <a:t>        0</a:t>
            </a:r>
            <a:r>
              <a:rPr lang="ru-RU" dirty="0" smtClean="0"/>
              <a:t>; 5,25; </a:t>
            </a:r>
            <a:r>
              <a:rPr lang="ru-RU" dirty="0" smtClean="0"/>
              <a:t>      ; </a:t>
            </a:r>
            <a:r>
              <a:rPr lang="ru-RU" dirty="0" smtClean="0"/>
              <a:t>1</a:t>
            </a:r>
            <a:r>
              <a:rPr lang="ru-RU" dirty="0" smtClean="0"/>
              <a:t>;      1 -найдите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 а) натуральные числа;  б) обыкновенные дроби;  в) смешанные числа;  г) десятичные дроби</a:t>
            </a:r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785794"/>
            <a:ext cx="714380" cy="88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642918"/>
            <a:ext cx="685803" cy="91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8172" y="571480"/>
            <a:ext cx="553801" cy="1128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Какую </a:t>
            </a:r>
            <a:r>
              <a:rPr lang="ru-RU" dirty="0" smtClean="0"/>
              <a:t>долю отрезка АВ составляет отрезок АС?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7143768" cy="17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786190"/>
            <a:ext cx="7950291" cy="155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 Сколько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сантиметров в ½ метра?</a:t>
            </a:r>
          </a:p>
          <a:p>
            <a:pPr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А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5; В) 500; С) 50; D) 20; Е) 200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sz="4000" dirty="0" smtClean="0"/>
              <a:t>2)Выписать </a:t>
            </a:r>
            <a:r>
              <a:rPr lang="ru-RU" sz="4000" dirty="0" smtClean="0"/>
              <a:t>правильные дроби из следующих дробей</a:t>
            </a:r>
            <a:r>
              <a:rPr lang="ru-RU" sz="4000" dirty="0" smtClean="0"/>
              <a:t>: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2"/>
            <a:ext cx="91440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86797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885040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 Какую долю отрезка АВ составляет отрезок АС? 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Какую долю отрезка АВ составляет отрезок АС? </dc:title>
  <dc:creator>ФИЗИКА</dc:creator>
  <cp:lastModifiedBy>ФИЗИКА</cp:lastModifiedBy>
  <cp:revision>4</cp:revision>
  <dcterms:created xsi:type="dcterms:W3CDTF">2013-05-05T13:04:35Z</dcterms:created>
  <dcterms:modified xsi:type="dcterms:W3CDTF">2013-05-05T13:22:46Z</dcterms:modified>
</cp:coreProperties>
</file>