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61A019-7654-4C39-B638-C87A405D7CF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6290E4-22B1-4242-BEAF-1139C51D4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Пасха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новый 1 класс\пасха 1 класс\Изображение 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072" y="1118757"/>
            <a:ext cx="4690416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ый 1 класс\пасха 1 класс\Изображение 396.jpg"/>
          <p:cNvPicPr>
            <a:picLocks noChangeAspect="1" noChangeArrowheads="1"/>
          </p:cNvPicPr>
          <p:nvPr/>
        </p:nvPicPr>
        <p:blipFill>
          <a:blip r:embed="rId2" cstate="print"/>
          <a:srcRect l="9506" t="12673" r="8503" b="3361"/>
          <a:stretch>
            <a:fillRect/>
          </a:stretch>
        </p:blipFill>
        <p:spPr bwMode="auto">
          <a:xfrm>
            <a:off x="0" y="0"/>
            <a:ext cx="4929222" cy="3786214"/>
          </a:xfrm>
          <a:prstGeom prst="rect">
            <a:avLst/>
          </a:prstGeom>
          <a:noFill/>
        </p:spPr>
      </p:pic>
      <p:pic>
        <p:nvPicPr>
          <p:cNvPr id="2051" name="Picture 3" descr="F:\новый 1 класс\пасха 1 класс\Изображение 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072" y="3402510"/>
            <a:ext cx="4606928" cy="34554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ый 1 класс\пасха 1 класс\Изображение 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375734"/>
          </a:xfrm>
          <a:prstGeom prst="rect">
            <a:avLst/>
          </a:prstGeom>
          <a:noFill/>
        </p:spPr>
      </p:pic>
      <p:pic>
        <p:nvPicPr>
          <p:cNvPr id="4099" name="Picture 3" descr="F:\новый 1 класс\пасха 1 класс\Изображение 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85666"/>
            <a:ext cx="4896000" cy="36723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Полную версию и сценарий можно </a:t>
            </a:r>
          </a:p>
          <a:p>
            <a:r>
              <a:rPr lang="ru-RU" dirty="0" smtClean="0"/>
              <a:t>Получить у автора 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</TotalTime>
  <Words>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Начальная</vt:lpstr>
      <vt:lpstr>Пасха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XTreme</dc:creator>
  <cp:lastModifiedBy>2</cp:lastModifiedBy>
  <cp:revision>11</cp:revision>
  <dcterms:created xsi:type="dcterms:W3CDTF">2014-02-22T14:02:41Z</dcterms:created>
  <dcterms:modified xsi:type="dcterms:W3CDTF">2014-03-14T06:55:06Z</dcterms:modified>
</cp:coreProperties>
</file>