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0463-586F-4B75-A83E-A91DB3BE704A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4CA8-36F9-487F-B6A6-94F241BFF6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0463-586F-4B75-A83E-A91DB3BE704A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4CA8-36F9-487F-B6A6-94F241BFF6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0463-586F-4B75-A83E-A91DB3BE704A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4CA8-36F9-487F-B6A6-94F241BFF6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0463-586F-4B75-A83E-A91DB3BE704A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4CA8-36F9-487F-B6A6-94F241BFF6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0463-586F-4B75-A83E-A91DB3BE704A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4CA8-36F9-487F-B6A6-94F241BFF6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0463-586F-4B75-A83E-A91DB3BE704A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4CA8-36F9-487F-B6A6-94F241BFF6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0463-586F-4B75-A83E-A91DB3BE704A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4CA8-36F9-487F-B6A6-94F241BFF6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0463-586F-4B75-A83E-A91DB3BE704A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4CA8-36F9-487F-B6A6-94F241BFF6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0463-586F-4B75-A83E-A91DB3BE704A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4CA8-36F9-487F-B6A6-94F241BFF6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0463-586F-4B75-A83E-A91DB3BE704A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4CA8-36F9-487F-B6A6-94F241BFF6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0463-586F-4B75-A83E-A91DB3BE704A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4CA8-36F9-487F-B6A6-94F241BFF6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90463-586F-4B75-A83E-A91DB3BE704A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A4CA8-36F9-487F-B6A6-94F241BFF6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новый 1 класс\1 класс\CIMG793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00" y="1500174"/>
            <a:ext cx="7141025" cy="5143536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Так начинаются школьные годы!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 класс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F:\новый 1 класс\1 класс\CIMG794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2143116"/>
            <a:ext cx="4040188" cy="3522473"/>
          </a:xfrm>
          <a:prstGeom prst="rect">
            <a:avLst/>
          </a:prstGeom>
          <a:noFill/>
        </p:spPr>
      </p:pic>
      <p:pic>
        <p:nvPicPr>
          <p:cNvPr id="3075" name="Picture 3" descr="F:\новый 1 класс\1 класс\CIMG7944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5025" y="2071679"/>
            <a:ext cx="4041775" cy="359450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2012 учебный год</a:t>
            </a:r>
            <a:endParaRPr lang="ru-RU" dirty="0"/>
          </a:p>
        </p:txBody>
      </p:sp>
      <p:pic>
        <p:nvPicPr>
          <p:cNvPr id="7" name="Содержимое 6" descr="Picture 023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786314" y="1928802"/>
            <a:ext cx="3643338" cy="4328748"/>
          </a:xfrm>
        </p:spPr>
      </p:pic>
      <p:pic>
        <p:nvPicPr>
          <p:cNvPr id="3" name="Рисунок 2" descr="Picture 022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357158" y="1857364"/>
            <a:ext cx="4010544" cy="4286280"/>
          </a:xfrm>
          <a:prstGeom prst="rect">
            <a:avLst/>
          </a:prstGeo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10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Так начинаются школьные годы!</vt:lpstr>
      <vt:lpstr>Наш класс</vt:lpstr>
      <vt:lpstr>2012 учебный год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Так начинаются школьные годы!</dc:title>
  <dc:creator>XTreme</dc:creator>
  <cp:lastModifiedBy>2</cp:lastModifiedBy>
  <cp:revision>16</cp:revision>
  <dcterms:created xsi:type="dcterms:W3CDTF">2014-03-02T16:36:05Z</dcterms:created>
  <dcterms:modified xsi:type="dcterms:W3CDTF">2014-03-14T06:46:44Z</dcterms:modified>
</cp:coreProperties>
</file>