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6FF2C-9B87-4D94-9E62-BAB46435C04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5E1BA-98E7-4087-A08D-BEDBA9BC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5E1BA-98E7-4087-A08D-BEDBA9BC02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0067D2-685A-4D4A-82C4-A09C5EDAF57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1E4CF7-6830-4A7F-8422-7D9ACD609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Светлое воскресение Христово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2013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Здравствуйте, гости, милости просим!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Пасху открываем, праздник начинаем!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9909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Пришла желанная весна,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Ушла зима в седые дали.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Земля воспрянула от сна,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</a:rPr>
              <a:t>голубая</a:t>
            </a:r>
            <a:r>
              <a:rPr lang="ru-RU" sz="1800" b="1" dirty="0" smtClean="0">
                <a:solidFill>
                  <a:srgbClr val="00B050"/>
                </a:solidFill>
              </a:rPr>
              <a:t>  даль ясна,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И не терзают нас печали.</a:t>
            </a:r>
          </a:p>
          <a:p>
            <a:endParaRPr lang="ru-RU" sz="1800" b="1" dirty="0" smtClean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И светит солнышко с небес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Лучом весеннего привета, Шумит вдали зелёный лес,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И гимн звучит:  «Христос Воскрес!»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Долгожданная весна</a:t>
            </a:r>
          </a:p>
          <a:p>
            <a:r>
              <a:rPr lang="ru-RU" dirty="0" smtClean="0"/>
              <a:t>Нам день Пасхи принесла.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952901" cy="457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А теперь давайте золотые ворота 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для матушки-весны открывать</a:t>
            </a:r>
            <a:r>
              <a:rPr lang="ru-RU" sz="2000" b="1" dirty="0" smtClean="0">
                <a:solidFill>
                  <a:srgbClr val="FFC000"/>
                </a:solidFill>
              </a:rPr>
              <a:t>!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Изображение 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429420" cy="482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786182" cy="2839637"/>
          </a:xfrm>
          <a:prstGeom prst="rect">
            <a:avLst/>
          </a:prstGeom>
        </p:spPr>
      </p:pic>
      <p:pic>
        <p:nvPicPr>
          <p:cNvPr id="3" name="Рисунок 2" descr="Изображение 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290"/>
            <a:ext cx="3571868" cy="2816282"/>
          </a:xfrm>
          <a:prstGeom prst="rect">
            <a:avLst/>
          </a:prstGeom>
        </p:spPr>
      </p:pic>
      <p:pic>
        <p:nvPicPr>
          <p:cNvPr id="4" name="Рисунок 3" descr="Изображение 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3714744" cy="2786082"/>
          </a:xfrm>
          <a:prstGeom prst="rect">
            <a:avLst/>
          </a:prstGeom>
        </p:spPr>
      </p:pic>
      <p:pic>
        <p:nvPicPr>
          <p:cNvPr id="5" name="Рисунок 4" descr="Изображение 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71876"/>
            <a:ext cx="3585587" cy="2553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000373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Весняночка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Весна,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Тёплым солнышком красна!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3000373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Внучка, братишку скорее покличь,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Будем мы делать пасхальный кулич.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642939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Сделано тесто с умом и сноровкой!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614364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Вот и кулич наш на праздничном блюде!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 пасхой Христовой вас , добрые люди!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9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14290"/>
            <a:ext cx="3429024" cy="2742685"/>
          </a:xfrm>
          <a:prstGeom prst="rect">
            <a:avLst/>
          </a:prstGeom>
        </p:spPr>
      </p:pic>
      <p:pic>
        <p:nvPicPr>
          <p:cNvPr id="3" name="Рисунок 2" descr="Изображение 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214290"/>
            <a:ext cx="3619493" cy="2714620"/>
          </a:xfrm>
          <a:prstGeom prst="rect">
            <a:avLst/>
          </a:prstGeom>
        </p:spPr>
      </p:pic>
      <p:pic>
        <p:nvPicPr>
          <p:cNvPr id="4" name="Рисунок 3" descr="Изображение 9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00232" y="3714752"/>
            <a:ext cx="4071966" cy="27860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7158" y="307181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Расскажу я вам сейчас замечательный рассказ…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4071942"/>
            <a:ext cx="221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Берёшь яйцо,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Кладёшь в ложку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 пробежишь с ним немножко.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Кто первым прибежал,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Тот победителем стал!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58" y="300037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теперь, другой народ, не зевай,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 нам на «горку» поспевай!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856734">
            <a:off x="2098675" y="1196923"/>
            <a:ext cx="1537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 почему яйцо красное?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Христос воскрес, Христос воскрес!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Ликуют ангелы с небес!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F:\пасха\0c0f46fef891b3b443860cbd0f7d7b9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4572032" cy="44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</TotalTime>
  <Words>172</Words>
  <Application>Microsoft Office PowerPoint</Application>
  <PresentationFormat>Экран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Светлое воскресение Христово</vt:lpstr>
      <vt:lpstr>Здравствуйте, гости, милости просим! Пасху открываем, праздник начинаем!</vt:lpstr>
      <vt:lpstr>А теперь давайте золотые ворота  для матушки-весны открывать!</vt:lpstr>
      <vt:lpstr>Слайд 4</vt:lpstr>
      <vt:lpstr>Слайд 5</vt:lpstr>
      <vt:lpstr>Христос воскрес, Христос воскрес! Ликуют ангелы с небес!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Светлое воскресение Христово</dc:title>
  <dc:creator>Customer</dc:creator>
  <cp:lastModifiedBy>2</cp:lastModifiedBy>
  <cp:revision>12</cp:revision>
  <dcterms:created xsi:type="dcterms:W3CDTF">2001-12-31T21:06:58Z</dcterms:created>
  <dcterms:modified xsi:type="dcterms:W3CDTF">2014-03-14T09:47:30Z</dcterms:modified>
</cp:coreProperties>
</file>