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2" r:id="rId8"/>
    <p:sldId id="263" r:id="rId9"/>
    <p:sldId id="264" r:id="rId10"/>
    <p:sldId id="266" r:id="rId11"/>
    <p:sldId id="267" r:id="rId12"/>
    <p:sldId id="268" r:id="rId13"/>
    <p:sldId id="271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18" autoAdjust="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56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FF9C1-3ED9-40CD-8701-3F125230A92A}" type="datetimeFigureOut">
              <a:rPr lang="ru-RU"/>
              <a:pPr>
                <a:defRPr/>
              </a:pPr>
              <a:t>14.06.2012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F9709-8B6D-47E9-8BA0-BA4E24007F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503C7-9464-49BE-853B-261DD77AC15C}" type="datetimeFigureOut">
              <a:rPr lang="ru-RU"/>
              <a:pPr>
                <a:defRPr/>
              </a:pPr>
              <a:t>14.06.2012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D1239-6772-4DD8-BAD3-5ECBB0EAAE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2746C-DBFE-4033-B4D2-C940DF2758A1}" type="datetimeFigureOut">
              <a:rPr lang="ru-RU"/>
              <a:pPr>
                <a:defRPr/>
              </a:pPr>
              <a:t>14.06.2012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3E3EA-2EDF-448B-A160-03DC4702C6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33398-6E73-4F20-821E-E6E79ACEAE32}" type="datetimeFigureOut">
              <a:rPr lang="ru-RU"/>
              <a:pPr>
                <a:defRPr/>
              </a:pPr>
              <a:t>14.06.2012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80022-67E1-461C-AC2D-7CE2F3AB53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D1196-4C2B-4346-82E0-C800C5F30C25}" type="datetimeFigureOut">
              <a:rPr lang="ru-RU"/>
              <a:pPr>
                <a:defRPr/>
              </a:pPr>
              <a:t>14.06.2012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20577-F4DA-405A-B519-E0C15814E8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A0D81-A717-4E4B-9DD7-D908353DA376}" type="datetimeFigureOut">
              <a:rPr lang="ru-RU"/>
              <a:pPr>
                <a:defRPr/>
              </a:pPr>
              <a:t>14.06.2012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A2002-0EF1-4E83-B40D-0A200B17FE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4170C-9BA5-4BB2-8ED1-F7446003AB2E}" type="datetimeFigureOut">
              <a:rPr lang="ru-RU"/>
              <a:pPr>
                <a:defRPr/>
              </a:pPr>
              <a:t>14.06.2012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EED2F-E582-4FA5-8277-98E710FBFD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19CF7-4502-4B50-9B77-0F3B0D6F771E}" type="datetimeFigureOut">
              <a:rPr lang="ru-RU"/>
              <a:pPr>
                <a:defRPr/>
              </a:pPr>
              <a:t>14.06.2012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55249-E345-4CCB-8F59-F10CD7EABD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9D9AC-680A-4BBF-BECC-441B6A258C9F}" type="datetimeFigureOut">
              <a:rPr lang="ru-RU"/>
              <a:pPr>
                <a:defRPr/>
              </a:pPr>
              <a:t>14.06.2012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EE0CF-8721-461F-9614-A6321B4B47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B43CA-946E-4A0F-8A02-9FAF4997444A}" type="datetimeFigureOut">
              <a:rPr lang="ru-RU"/>
              <a:pPr>
                <a:defRPr/>
              </a:pPr>
              <a:t>14.06.2012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9C48A-2533-4DB7-AE68-E3E7663997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F072F-07AF-4112-914F-6D3D5A7DB84D}" type="datetimeFigureOut">
              <a:rPr lang="ru-RU"/>
              <a:pPr>
                <a:defRPr/>
              </a:pPr>
              <a:t>14.06.2012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92CD1-A516-4BAC-A32C-AB0074AE9F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27530493-FC71-4662-9014-190E94D99D86}" type="datetimeFigureOut">
              <a:rPr lang="ru-RU"/>
              <a:pPr>
                <a:defRPr/>
              </a:pPr>
              <a:t>14.06.2012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90DC6730-112B-45C9-BF0D-E96BF93E11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1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>Родовой дом Горьких</a:t>
            </a: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32163"/>
            <a:ext cx="6400800" cy="1752600"/>
          </a:xfrm>
        </p:spPr>
        <p:txBody>
          <a:bodyPr/>
          <a:lstStyle/>
          <a:p>
            <a:pPr algn="r" eaLnBrk="1" hangingPunct="1">
              <a:buFont typeface="Arial" charset="0"/>
              <a:buNone/>
            </a:pPr>
            <a:r>
              <a:rPr lang="ru-RU" dirty="0" smtClean="0"/>
              <a:t>авторы: </a:t>
            </a:r>
            <a:r>
              <a:rPr lang="ru-RU" dirty="0" err="1" smtClean="0"/>
              <a:t>Семикова</a:t>
            </a:r>
            <a:r>
              <a:rPr lang="ru-RU" dirty="0" smtClean="0"/>
              <a:t> Н.Л.</a:t>
            </a:r>
          </a:p>
          <a:p>
            <a:pPr algn="r" eaLnBrk="1" hangingPunct="1">
              <a:buFont typeface="Arial" charset="0"/>
              <a:buNone/>
            </a:pPr>
            <a:r>
              <a:rPr lang="ru-RU" dirty="0" smtClean="0"/>
              <a:t>Филиппова Ю.С.</a:t>
            </a:r>
          </a:p>
          <a:p>
            <a:pPr algn="r" eaLnBrk="1" hangingPunct="1">
              <a:buFont typeface="Arial" charset="0"/>
              <a:buNone/>
            </a:pPr>
            <a:r>
              <a:rPr lang="ru-RU" dirty="0" smtClean="0"/>
              <a:t>учителя МБОУ «УСОШ»</a:t>
            </a:r>
          </a:p>
          <a:p>
            <a:pPr algn="r" eaLnBrk="1" hangingPunct="1">
              <a:buFont typeface="Arial" charset="0"/>
              <a:buNone/>
            </a:pPr>
            <a:r>
              <a:rPr lang="ru-RU" dirty="0" smtClean="0"/>
              <a:t>2011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214950"/>
            <a:ext cx="7615262" cy="93978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стая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2291" name="Содержимое 3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85918" y="785794"/>
            <a:ext cx="5214974" cy="40719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5572140"/>
            <a:ext cx="7758138" cy="101122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поветь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331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643042" y="642918"/>
            <a:ext cx="6381372" cy="478634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214282" y="3071810"/>
            <a:ext cx="1643106" cy="500065"/>
          </a:xfrm>
        </p:spPr>
        <p:txBody>
          <a:bodyPr/>
          <a:lstStyle/>
          <a:p>
            <a:pPr eaLnBrk="1" hangingPunct="1">
              <a:buNone/>
            </a:pPr>
            <a:r>
              <a:rPr lang="ru-RU" sz="2400" dirty="0" smtClean="0"/>
              <a:t>стая</a:t>
            </a:r>
          </a:p>
        </p:txBody>
      </p:sp>
      <p:sp>
        <p:nvSpPr>
          <p:cNvPr id="4" name="Овал 3"/>
          <p:cNvSpPr/>
          <p:nvPr/>
        </p:nvSpPr>
        <p:spPr>
          <a:xfrm>
            <a:off x="3143240" y="2643182"/>
            <a:ext cx="2786076" cy="13573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Части старинного дома.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 flipH="1" flipV="1">
            <a:off x="4214810" y="2857496"/>
            <a:ext cx="14287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215074" y="3357562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0800000">
            <a:off x="2000232" y="3357562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>
            <a:off x="4142578" y="4643446"/>
            <a:ext cx="858050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5400000" flipH="1" flipV="1">
            <a:off x="4857752" y="2071678"/>
            <a:ext cx="714380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5400000" flipH="1" flipV="1">
            <a:off x="5857884" y="2285992"/>
            <a:ext cx="500066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10800000">
            <a:off x="2714612" y="2143116"/>
            <a:ext cx="785818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5400000">
            <a:off x="2857488" y="4000504"/>
            <a:ext cx="642942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5643570" y="4000504"/>
            <a:ext cx="642942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16200000" flipV="1">
            <a:off x="3821901" y="2035959"/>
            <a:ext cx="500066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857752" y="128586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потолок</a:t>
            </a:r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6429388" y="200024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крыльцо</a:t>
            </a:r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6929454" y="314324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поветь</a:t>
            </a:r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3357554" y="1571612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пол</a:t>
            </a:r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1428728" y="1785926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хлев</a:t>
            </a:r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1428728" y="4714884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крыша</a:t>
            </a:r>
            <a:endParaRPr lang="ru-RU" dirty="0"/>
          </a:p>
        </p:txBody>
      </p:sp>
      <p:sp>
        <p:nvSpPr>
          <p:cNvPr id="48" name="TextBox 47"/>
          <p:cNvSpPr txBox="1"/>
          <p:nvPr/>
        </p:nvSpPr>
        <p:spPr>
          <a:xfrm>
            <a:off x="4214810" y="521495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окна</a:t>
            </a:r>
            <a:endParaRPr lang="ru-RU" dirty="0"/>
          </a:p>
        </p:txBody>
      </p:sp>
      <p:sp>
        <p:nvSpPr>
          <p:cNvPr id="49" name="TextBox 48"/>
          <p:cNvSpPr txBox="1"/>
          <p:nvPr/>
        </p:nvSpPr>
        <p:spPr>
          <a:xfrm>
            <a:off x="6429388" y="4572008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стены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7884" y="274638"/>
            <a:ext cx="2828916" cy="4583122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Паспорт родового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дома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15364" name="Рисунок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285728"/>
            <a:ext cx="5000625" cy="621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3929066"/>
            <a:ext cx="5900750" cy="271462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Фотографии некоторых жителей родового дома Горьких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14282" y="285728"/>
            <a:ext cx="2214563" cy="2952750"/>
          </a:xfrm>
          <a:noFill/>
        </p:spPr>
      </p:pic>
      <p:pic>
        <p:nvPicPr>
          <p:cNvPr id="16388" name="Рисунок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43636" y="357166"/>
            <a:ext cx="2000250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71802" y="500042"/>
            <a:ext cx="2471737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Рисунок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3686175"/>
            <a:ext cx="2147887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Презентацию составили учителя Усть-Цилемской средней общеобразовательной школы:</a:t>
            </a:r>
          </a:p>
          <a:p>
            <a:pPr algn="ctr"/>
            <a:r>
              <a:rPr lang="ru-RU" smtClean="0"/>
              <a:t>Семикова Надежда Леонидовна</a:t>
            </a:r>
          </a:p>
          <a:p>
            <a:pPr algn="ctr"/>
            <a:r>
              <a:rPr lang="ru-RU" smtClean="0"/>
              <a:t>Филиппова Юлия Семёновна</a:t>
            </a:r>
          </a:p>
          <a:p>
            <a:pPr algn="ctr"/>
            <a:r>
              <a:rPr lang="ru-RU" smtClean="0"/>
              <a:t>2011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Содержимое 3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14480" y="500042"/>
            <a:ext cx="5857916" cy="4786346"/>
          </a:xfrm>
        </p:spPr>
      </p:pic>
      <p:sp>
        <p:nvSpPr>
          <p:cNvPr id="5" name="TextBox 4"/>
          <p:cNvSpPr txBox="1"/>
          <p:nvPr/>
        </p:nvSpPr>
        <p:spPr>
          <a:xfrm>
            <a:off x="2571736" y="5500702"/>
            <a:ext cx="5143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улица Советская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123" name="Содержимое 3" descr="ustclm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57250" y="357188"/>
            <a:ext cx="7643813" cy="5643562"/>
          </a:xfrm>
        </p:spPr>
      </p:pic>
      <p:sp>
        <p:nvSpPr>
          <p:cNvPr id="4" name="TextBox 3"/>
          <p:cNvSpPr txBox="1"/>
          <p:nvPr/>
        </p:nvSpPr>
        <p:spPr>
          <a:xfrm>
            <a:off x="1500166" y="6000768"/>
            <a:ext cx="6572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Староверческий молельный дом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147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28662" y="0"/>
            <a:ext cx="7286625" cy="5500702"/>
          </a:xfrm>
        </p:spPr>
      </p:pic>
      <p:sp>
        <p:nvSpPr>
          <p:cNvPr id="4" name="TextBox 3"/>
          <p:cNvSpPr txBox="1"/>
          <p:nvPr/>
        </p:nvSpPr>
        <p:spPr>
          <a:xfrm>
            <a:off x="1428728" y="5780782"/>
            <a:ext cx="650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народный праздник «Горка»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5929322" y="1417638"/>
            <a:ext cx="3214678" cy="429737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/>
                </a:solidFill>
              </a:rPr>
              <a:t>Усть-Цилемский</a:t>
            </a:r>
            <a:r>
              <a:rPr lang="ru-RU" dirty="0" smtClean="0">
                <a:solidFill>
                  <a:schemeClr val="tx1"/>
                </a:solidFill>
              </a:rPr>
              <a:t> наряд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171" name="Содержимое 3" descr="DSCN2225s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28662" y="928670"/>
            <a:ext cx="4143372" cy="507209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Содержимое 3" descr="DSC01485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357290" y="571480"/>
            <a:ext cx="6500858" cy="49292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5500702"/>
            <a:ext cx="6900882" cy="84615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вид с Советской улицы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219" name="Содержимое 3" descr="DSC01486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857356" y="857232"/>
            <a:ext cx="5500726" cy="43577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5286388"/>
            <a:ext cx="7472386" cy="63184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вид с южной стороны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43" name="Содержимое 3" descr="DSC01489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857356" y="571480"/>
            <a:ext cx="5214973" cy="43577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5286388"/>
            <a:ext cx="7400948" cy="79690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хлев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1267" name="Содержимое 3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14480" y="642918"/>
            <a:ext cx="5500725" cy="42148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179</TotalTime>
  <Words>75</Words>
  <Application>Microsoft Office PowerPoint</Application>
  <PresentationFormat>Экран (4:3)</PresentationFormat>
  <Paragraphs>30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        Родовой дом Горьких</vt:lpstr>
      <vt:lpstr>Слайд 2</vt:lpstr>
      <vt:lpstr>Слайд 3</vt:lpstr>
      <vt:lpstr>Слайд 4</vt:lpstr>
      <vt:lpstr>Усть-Цилемский наряд</vt:lpstr>
      <vt:lpstr>Слайд 6</vt:lpstr>
      <vt:lpstr>вид с Советской улицы</vt:lpstr>
      <vt:lpstr>вид с южной стороны</vt:lpstr>
      <vt:lpstr>хлев</vt:lpstr>
      <vt:lpstr>стая</vt:lpstr>
      <vt:lpstr>поветь</vt:lpstr>
      <vt:lpstr>Слайд 12</vt:lpstr>
      <vt:lpstr>Паспорт родового дома</vt:lpstr>
      <vt:lpstr>Фотографии некоторых жителей родового дома Горьких</vt:lpstr>
      <vt:lpstr>Слайд 15</vt:lpstr>
    </vt:vector>
  </TitlesOfParts>
  <Company>SamForum.ws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cp:lastModifiedBy>SamLab.ws</cp:lastModifiedBy>
  <cp:revision>26</cp:revision>
  <dcterms:created xsi:type="dcterms:W3CDTF">2011-05-14T16:31:49Z</dcterms:created>
  <dcterms:modified xsi:type="dcterms:W3CDTF">2012-06-14T04:47:50Z</dcterms:modified>
</cp:coreProperties>
</file>