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FF59-7A7C-425F-8A1B-D80232D12652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804F6-2301-4B3C-A6BF-34C369273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FF59-7A7C-425F-8A1B-D80232D12652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04F6-2301-4B3C-A6BF-34C369273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FF59-7A7C-425F-8A1B-D80232D12652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04F6-2301-4B3C-A6BF-34C369273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FF59-7A7C-425F-8A1B-D80232D12652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804F6-2301-4B3C-A6BF-34C369273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FF59-7A7C-425F-8A1B-D80232D12652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04F6-2301-4B3C-A6BF-34C3692730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FF59-7A7C-425F-8A1B-D80232D12652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04F6-2301-4B3C-A6BF-34C369273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FF59-7A7C-425F-8A1B-D80232D12652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804F6-2301-4B3C-A6BF-34C36927300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FF59-7A7C-425F-8A1B-D80232D12652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04F6-2301-4B3C-A6BF-34C369273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FF59-7A7C-425F-8A1B-D80232D12652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04F6-2301-4B3C-A6BF-34C369273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FF59-7A7C-425F-8A1B-D80232D12652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04F6-2301-4B3C-A6BF-34C3692730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FF59-7A7C-425F-8A1B-D80232D12652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804F6-2301-4B3C-A6BF-34C36927300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87FF59-7A7C-425F-8A1B-D80232D12652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804F6-2301-4B3C-A6BF-34C36927300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571612"/>
            <a:ext cx="562525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Arno Pro" pitchFamily="18" charset="0"/>
              </a:rPr>
              <a:t>Разнообразие</a:t>
            </a:r>
          </a:p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Arno Pro" pitchFamily="18" charset="0"/>
              </a:rPr>
              <a:t> растений и</a:t>
            </a:r>
          </a:p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Arno Pro" pitchFamily="18" charset="0"/>
              </a:rPr>
              <a:t> животных</a:t>
            </a:r>
            <a:endParaRPr lang="ru-RU" sz="7200" b="1" dirty="0">
              <a:solidFill>
                <a:srgbClr val="FF0000"/>
              </a:solidFill>
              <a:latin typeface="Arno Pro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736"/>
          <a:ext cx="2286016" cy="6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</a:tblGrid>
              <a:tr h="6032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животные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628" y="1397000"/>
          <a:ext cx="214314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растения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285992"/>
          <a:ext cx="2000232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2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насекомые</a:t>
                      </a:r>
                      <a:endParaRPr lang="ru-RU" sz="2400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5984" y="2214554"/>
          <a:ext cx="164307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птицы</a:t>
                      </a:r>
                      <a:endParaRPr lang="ru-RU" sz="2400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3286123"/>
          <a:ext cx="128588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</a:tblGrid>
              <a:tr h="227964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рыбы</a:t>
                      </a:r>
                      <a:endParaRPr lang="ru-RU" sz="2400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14480" y="3357562"/>
          <a:ext cx="335758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i="1" dirty="0" err="1" smtClean="0"/>
                        <a:t>млекопитающиеся</a:t>
                      </a:r>
                      <a:endParaRPr lang="ru-RU" sz="2400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143372" y="2285992"/>
          <a:ext cx="135732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i="1" dirty="0" smtClean="0"/>
                        <a:t>дерево</a:t>
                      </a:r>
                      <a:endParaRPr lang="ru-RU" sz="2400" b="0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715008" y="2428868"/>
          <a:ext cx="250033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</a:tblGrid>
              <a:tr h="593485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Травянистые</a:t>
                      </a:r>
                    </a:p>
                    <a:p>
                      <a:r>
                        <a:rPr lang="ru-RU" sz="2400" i="1" dirty="0" smtClean="0"/>
                        <a:t> растения</a:t>
                      </a:r>
                      <a:endParaRPr lang="ru-RU" sz="2400" i="1" dirty="0"/>
                    </a:p>
                  </a:txBody>
                  <a:tcPr/>
                </a:tc>
              </a:tr>
              <a:tr h="2637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500826" y="4214818"/>
          <a:ext cx="142876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</a:tblGrid>
              <a:tr h="428628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куст</a:t>
                      </a:r>
                      <a:endParaRPr lang="ru-RU" sz="2400" i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rot="10800000" flipV="1">
            <a:off x="785786" y="1857364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071670" y="1928802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964381" y="2464587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1535885" y="2464587"/>
            <a:ext cx="157163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5036347" y="189308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5715008" y="221455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5607851" y="2607463"/>
            <a:ext cx="235745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rezept.ru/uploads/posts/2010-01/1264170414_taraxacum20officin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57620" cy="4143380"/>
          </a:xfrm>
          <a:prstGeom prst="rect">
            <a:avLst/>
          </a:prstGeom>
          <a:noFill/>
        </p:spPr>
      </p:pic>
      <p:pic>
        <p:nvPicPr>
          <p:cNvPr id="1028" name="Picture 4" descr="http://vospitatel.com.ua/zaniatia/priroda/rastenia/images/oduvanchik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928933"/>
            <a:ext cx="5286380" cy="39559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214818"/>
            <a:ext cx="7255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Растёт везде: на севере,</a:t>
            </a:r>
          </a:p>
          <a:p>
            <a:r>
              <a:rPr lang="ru-RU" sz="2800" i="1" dirty="0" smtClean="0"/>
              <a:t> на юге, на равнине и в горах, </a:t>
            </a:r>
          </a:p>
          <a:p>
            <a:r>
              <a:rPr lang="ru-RU" sz="2800" i="1" dirty="0" smtClean="0"/>
              <a:t>в огороде и на лесных </a:t>
            </a:r>
          </a:p>
          <a:p>
            <a:r>
              <a:rPr lang="ru-RU" sz="2800" i="1" dirty="0" smtClean="0"/>
              <a:t>опушках, на всех материках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428604"/>
            <a:ext cx="49291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Много </a:t>
            </a:r>
            <a:r>
              <a:rPr lang="ru-RU" sz="2800" i="1" dirty="0" err="1" smtClean="0"/>
              <a:t>парашютиков</a:t>
            </a:r>
            <a:r>
              <a:rPr lang="en-US" sz="2800" i="1" dirty="0"/>
              <a:t> </a:t>
            </a:r>
            <a:r>
              <a:rPr lang="ru-RU" sz="2800" i="1" dirty="0" smtClean="0"/>
              <a:t>рассылает  </a:t>
            </a:r>
          </a:p>
          <a:p>
            <a:r>
              <a:rPr lang="ru-RU" sz="2800" i="1" dirty="0" smtClean="0"/>
              <a:t>одуванчик. В одной  корзине</a:t>
            </a:r>
          </a:p>
          <a:p>
            <a:r>
              <a:rPr lang="ru-RU" sz="2800" i="1" dirty="0" smtClean="0"/>
              <a:t> созревает до 200плодиков.</a:t>
            </a:r>
            <a:endParaRPr lang="ru-RU" sz="28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zhaba.ru/_pics/7ab7lk6s2i96swdk.jpg"/>
          <p:cNvPicPr>
            <a:picLocks noChangeAspect="1" noChangeArrowheads="1"/>
          </p:cNvPicPr>
          <p:nvPr/>
        </p:nvPicPr>
        <p:blipFill>
          <a:blip r:embed="rId2" cstate="print"/>
          <a:srcRect l="7510" r="12017"/>
          <a:stretch>
            <a:fillRect/>
          </a:stretch>
        </p:blipFill>
        <p:spPr bwMode="auto">
          <a:xfrm>
            <a:off x="0" y="0"/>
            <a:ext cx="6143636" cy="650083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43637" y="714356"/>
            <a:ext cx="3000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Дуб живёт</a:t>
            </a:r>
          </a:p>
          <a:p>
            <a:r>
              <a:rPr lang="ru-RU" sz="3200" b="1" i="1" dirty="0" smtClean="0"/>
              <a:t> до 2000 лет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fitopark.eu/votana/img-votana/evkali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45558" cy="6858000"/>
          </a:xfrm>
          <a:prstGeom prst="rect">
            <a:avLst/>
          </a:prstGeom>
          <a:noFill/>
        </p:spPr>
      </p:pic>
      <p:pic>
        <p:nvPicPr>
          <p:cNvPr id="29700" name="Picture 4" descr="http://health.wild-mistress.ru/wm/health.nsf/publicall/9B3F57E528B451FEC3257649006A5C36/$FILE/evkalipt09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0"/>
            <a:ext cx="3105976" cy="321468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868" y="3357562"/>
            <a:ext cx="55721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Эвкалипт- самое высокое дерево в </a:t>
            </a:r>
            <a:r>
              <a:rPr lang="ru-RU" sz="3200" b="1" i="1" dirty="0" err="1" smtClean="0"/>
              <a:t>мире.Его</a:t>
            </a:r>
            <a:r>
              <a:rPr lang="ru-RU" sz="3200" b="1" i="1" dirty="0" smtClean="0"/>
              <a:t> высота достигает 155метров. Чтобы охватить ствол дерева, должны взяться за руки 12 человек.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samyi-samyi.ru/wp-content/uploads/2011/04/samoe-neobychnoe-rastenie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96000" cy="52863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929322" y="571480"/>
            <a:ext cx="32146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Arno Pro" pitchFamily="18" charset="0"/>
              </a:rPr>
              <a:t>Самое долговечное</a:t>
            </a:r>
          </a:p>
          <a:p>
            <a:r>
              <a:rPr lang="ru-RU" sz="2800" b="1" i="1" dirty="0" smtClean="0">
                <a:latin typeface="Arno Pro" pitchFamily="18" charset="0"/>
              </a:rPr>
              <a:t> дерево-баобаб.</a:t>
            </a:r>
          </a:p>
          <a:p>
            <a:r>
              <a:rPr lang="ru-RU" sz="2800" b="1" i="1" dirty="0" smtClean="0">
                <a:latin typeface="Arno Pro" pitchFamily="18" charset="0"/>
              </a:rPr>
              <a:t> Они могут жить</a:t>
            </a:r>
          </a:p>
          <a:p>
            <a:r>
              <a:rPr lang="ru-RU" sz="2800" b="1" i="1" dirty="0" smtClean="0">
                <a:latin typeface="Arno Pro" pitchFamily="18" charset="0"/>
              </a:rPr>
              <a:t> до 6тысяч лет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lifeglobe.net/media/entry/309/shutterstock_1319832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143504" cy="555682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143505" y="500042"/>
            <a:ext cx="40004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Самые маленькие птички </a:t>
            </a:r>
          </a:p>
          <a:p>
            <a:r>
              <a:rPr lang="ru-RU" sz="2800" b="1" i="1" dirty="0" smtClean="0"/>
              <a:t>на свете-колибри. Некоторые </a:t>
            </a:r>
          </a:p>
          <a:p>
            <a:r>
              <a:rPr lang="ru-RU" sz="2800" b="1" i="1" dirty="0" smtClean="0"/>
              <a:t>из них весят меньше двух граммов </a:t>
            </a:r>
          </a:p>
          <a:p>
            <a:r>
              <a:rPr lang="ru-RU" sz="2800" b="1" i="1" dirty="0" smtClean="0"/>
              <a:t>У нас колибри не живут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zooprice.ru/articles_img/bird/2008-10/goudhaan%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38528" cy="464344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5000636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У нас живут корольки. Весят они 5-6 граммов. Живут в хвойных лесах. Зимой никуда не улетают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3.bp.blogspot.com/_-DfuVXa5jec/TFSqibAnjtI/AAAAAAAAAD4/HKD06aj-AnM/s320/letuchaya_mis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91320" cy="478632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143505" y="642918"/>
            <a:ext cx="400049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Единственным</a:t>
            </a:r>
          </a:p>
          <a:p>
            <a:r>
              <a:rPr lang="ru-RU" sz="2800" b="1" i="1" dirty="0" smtClean="0"/>
              <a:t> </a:t>
            </a:r>
            <a:r>
              <a:rPr lang="ru-RU" sz="2800" b="1" i="1" dirty="0" err="1" smtClean="0"/>
              <a:t>млекопитающимся</a:t>
            </a:r>
            <a:r>
              <a:rPr lang="ru-RU" sz="2800" b="1" i="1" dirty="0" smtClean="0"/>
              <a:t> </a:t>
            </a:r>
          </a:p>
          <a:p>
            <a:r>
              <a:rPr lang="ru-RU" sz="2800" b="1" i="1" dirty="0" smtClean="0"/>
              <a:t>на Земле являются</a:t>
            </a:r>
          </a:p>
          <a:p>
            <a:r>
              <a:rPr lang="ru-RU" sz="2800" b="1" i="1" dirty="0" smtClean="0"/>
              <a:t> летучие мыши.</a:t>
            </a:r>
          </a:p>
          <a:p>
            <a:r>
              <a:rPr lang="ru-RU" sz="2800" b="1" i="1" dirty="0" smtClean="0"/>
              <a:t>Живут 20 лет.</a:t>
            </a:r>
          </a:p>
          <a:p>
            <a:r>
              <a:rPr lang="ru-RU" sz="2800" b="1" i="1" dirty="0" smtClean="0"/>
              <a:t>ночью или в сумерки. </a:t>
            </a:r>
          </a:p>
          <a:p>
            <a:r>
              <a:rPr lang="ru-RU" sz="2800" b="1" i="1" dirty="0" smtClean="0"/>
              <a:t>Полезны для</a:t>
            </a:r>
          </a:p>
          <a:p>
            <a:r>
              <a:rPr lang="ru-RU" sz="2800" b="1" i="1" dirty="0" smtClean="0"/>
              <a:t> человека. </a:t>
            </a:r>
          </a:p>
          <a:p>
            <a:r>
              <a:rPr lang="ru-RU" sz="2800" b="1" i="1" dirty="0" smtClean="0"/>
              <a:t>Они уничтожают </a:t>
            </a:r>
          </a:p>
          <a:p>
            <a:r>
              <a:rPr lang="ru-RU" sz="2800" b="1" i="1" dirty="0" smtClean="0"/>
              <a:t>кровососущих</a:t>
            </a:r>
          </a:p>
          <a:p>
            <a:r>
              <a:rPr lang="ru-RU" sz="2800" b="1" i="1" dirty="0" smtClean="0"/>
              <a:t>Насекомых и</a:t>
            </a:r>
          </a:p>
          <a:p>
            <a:r>
              <a:rPr lang="ru-RU" sz="2800" b="1" i="1" dirty="0" smtClean="0"/>
              <a:t> вредителей леса.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163</TotalTime>
  <Words>170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2012-11-05T14:38:57Z</dcterms:created>
  <dcterms:modified xsi:type="dcterms:W3CDTF">2012-11-05T17:22:21Z</dcterms:modified>
</cp:coreProperties>
</file>