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4;&#1083;&#1103;%20&#1056;&#1072;&#1073;&#1086;&#1090;&#1072;\detskaya-pesnya-gimn-neznayki-i-ego-druzey(muzofon.com)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7.wav"/><Relationship Id="rId7" Type="http://schemas.openxmlformats.org/officeDocument/2006/relationships/image" Target="../media/image3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45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4;&#1083;&#1103;%20&#1056;&#1072;&#1073;&#1086;&#1090;&#1072;\Detskie-pesni-Pesnya-iz-mul_tika-Masha-i-Medved_(muzofon.com).mp3" TargetMode="Externa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5" Type="http://schemas.openxmlformats.org/officeDocument/2006/relationships/image" Target="../media/image3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6.wav"/><Relationship Id="rId7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tskaya-pesnya-gimn-neznayki-i-ego-druz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285728"/>
            <a:ext cx="304800" cy="304800"/>
          </a:xfrm>
          <a:prstGeom prst="rect">
            <a:avLst/>
          </a:prstGeom>
        </p:spPr>
      </p:pic>
      <p:pic>
        <p:nvPicPr>
          <p:cNvPr id="8" name="detskaya-pesnya-gimn-neznayki-i-ego-druz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Содержимое 5" descr="Незнайка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-201124" y="0"/>
            <a:ext cx="9345124" cy="7215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57200"/>
            <a:ext cx="6429420" cy="3186114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Путешествие незнайки в город!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1107528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28604"/>
            <a:ext cx="1776420" cy="1776420"/>
          </a:xfrm>
          <a:prstGeom prst="rect">
            <a:avLst/>
          </a:prstGeom>
        </p:spPr>
      </p:pic>
      <p:pic>
        <p:nvPicPr>
          <p:cNvPr id="5" name="Рисунок 4" descr="35884637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29520" y="0"/>
            <a:ext cx="1905000" cy="1857375"/>
          </a:xfrm>
          <a:prstGeom prst="rect">
            <a:avLst/>
          </a:prstGeom>
        </p:spPr>
      </p:pic>
      <p:pic>
        <p:nvPicPr>
          <p:cNvPr id="7" name="Рисунок 6" descr="butterfly3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85852" y="4286256"/>
            <a:ext cx="37147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2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g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  <p:pic>
        <p:nvPicPr>
          <p:cNvPr id="10" name="j0214098.wav">
            <a:hlinkClick r:id="" action="ppaction://media"/>
          </p:cNvPr>
          <p:cNvPicPr>
            <a:picLocks noGrp="1" noRot="1" noChangeAspect="1"/>
          </p:cNvPicPr>
          <p:nvPr>
            <p:ph sz="quarter" idx="4"/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5000628" y="321468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d0b5aebeab9d503692fb5df72da802c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857224" y="285728"/>
            <a:ext cx="8005788" cy="57059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941392"/>
          </a:xfrm>
        </p:spPr>
      </p:pic>
      <p:pic>
        <p:nvPicPr>
          <p:cNvPr id="5" name="Рисунок 4" descr="chernyy_kvadra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0"/>
            <a:ext cx="1714512" cy="1285860"/>
          </a:xfrm>
          <a:prstGeom prst="rect">
            <a:avLst/>
          </a:prstGeom>
        </p:spPr>
      </p:pic>
      <p:pic>
        <p:nvPicPr>
          <p:cNvPr id="6" name="Содержимое 9" descr="0_58479_2d877ea4_M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00430" y="4596843"/>
            <a:ext cx="1175802" cy="2261157"/>
          </a:xfrm>
          <a:prstGeom prst="rect">
            <a:avLst/>
          </a:prstGeom>
        </p:spPr>
      </p:pic>
      <p:pic>
        <p:nvPicPr>
          <p:cNvPr id="7" name="Рисунок 6" descr="0014-018-Podzemnyj-i-nadzemnyj-peshekhodnyj-perekhody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00628" y="5500702"/>
            <a:ext cx="1142988" cy="1139178"/>
          </a:xfrm>
          <a:prstGeom prst="rect">
            <a:avLst/>
          </a:prstGeom>
        </p:spPr>
      </p:pic>
      <p:pic>
        <p:nvPicPr>
          <p:cNvPr id="8" name="Рисунок 7" descr="197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86512" y="5500702"/>
            <a:ext cx="1143008" cy="1143008"/>
          </a:xfrm>
          <a:prstGeom prst="rect">
            <a:avLst/>
          </a:prstGeom>
        </p:spPr>
      </p:pic>
      <p:pic>
        <p:nvPicPr>
          <p:cNvPr id="9" name="Рисунок 8" descr="162752_w640_h640_536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72396" y="5500702"/>
            <a:ext cx="1143008" cy="113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 L -0.39965 -0.79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918020_00054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000100" y="1357298"/>
            <a:ext cx="7537609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2-Rassmotrim-na-dannom-risunke-narushenija-pravil-dorozhnogo-dvizhenij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-428652"/>
            <a:ext cx="9144000" cy="7508909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13572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7148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50017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121442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3900" y="228599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39290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21495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6" name="Рисунок 15" descr="0_58479_2d877ea4_M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786322"/>
            <a:ext cx="1204791" cy="231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234313_828372694.gif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-642966"/>
            <a:ext cx="9144000" cy="7741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g02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-219110" y="-166314"/>
            <a:ext cx="9363110" cy="7024314"/>
          </a:xfrm>
        </p:spPr>
      </p:pic>
      <p:pic>
        <p:nvPicPr>
          <p:cNvPr id="8" name="Содержимое 7" descr="bus-animation2.gif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786314" y="2643182"/>
            <a:ext cx="6101075" cy="3303694"/>
          </a:xfrm>
        </p:spPr>
      </p:pic>
      <p:pic>
        <p:nvPicPr>
          <p:cNvPr id="11" name="Рисунок 10" descr="reversedo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1500174"/>
            <a:ext cx="1057275" cy="542925"/>
          </a:xfrm>
          <a:prstGeom prst="rect">
            <a:avLst/>
          </a:prstGeom>
        </p:spPr>
      </p:pic>
      <p:pic>
        <p:nvPicPr>
          <p:cNvPr id="12" name="Рисунок 11" descr="butterfly3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0100" y="4929198"/>
            <a:ext cx="2214565" cy="1771652"/>
          </a:xfrm>
          <a:prstGeom prst="rect">
            <a:avLst/>
          </a:prstGeom>
        </p:spPr>
      </p:pic>
      <p:pic>
        <p:nvPicPr>
          <p:cNvPr id="13" name="Рисунок 12" descr="5ra4y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1214422"/>
            <a:ext cx="6223028" cy="350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3164E-6 L -0.93177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tskie-pesni-Pesnya-iz-mul_tika-Masha-i-Medved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500562" y="34290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6z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-103263" y="-79405"/>
            <a:ext cx="9247263" cy="6937405"/>
          </a:xfrm>
        </p:spPr>
      </p:pic>
      <p:pic>
        <p:nvPicPr>
          <p:cNvPr id="5" name="Рисунок 4" descr="caa4618f138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43174" y="1857364"/>
            <a:ext cx="4772025" cy="5267325"/>
          </a:xfrm>
          <a:prstGeom prst="rect">
            <a:avLst/>
          </a:prstGeom>
        </p:spPr>
      </p:pic>
      <p:pic>
        <p:nvPicPr>
          <p:cNvPr id="6" name="Рисунок 5" descr="0_5e2c2_aaf6afb1_X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072462" y="357166"/>
            <a:ext cx="838200" cy="800100"/>
          </a:xfrm>
          <a:prstGeom prst="rect">
            <a:avLst/>
          </a:prstGeom>
        </p:spPr>
      </p:pic>
      <p:pic>
        <p:nvPicPr>
          <p:cNvPr id="8" name="Рисунок 7" descr="sma1-1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3929066"/>
            <a:ext cx="291465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2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091f0ccee32be06d02e2b006827d125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0" y="1"/>
            <a:ext cx="9134633" cy="6858000"/>
          </a:xfrm>
        </p:spPr>
      </p:pic>
      <p:pic>
        <p:nvPicPr>
          <p:cNvPr id="20" name="Рисунок 19" descr="5.16_(Road_sign)_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2396" y="2285992"/>
            <a:ext cx="1285874" cy="181308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Содержимое 17" descr="delowap_ru-19619fc.gif"/>
          <p:cNvPicPr>
            <a:picLocks noGrp="1" noChangeAspect="1"/>
          </p:cNvPicPr>
          <p:nvPr>
            <p:ph sz="quarter" idx="2"/>
          </p:nvPr>
        </p:nvPicPr>
        <p:blipFill>
          <a:blip r:embed="rId6" cstate="email"/>
          <a:stretch>
            <a:fillRect/>
          </a:stretch>
        </p:blipFill>
        <p:spPr>
          <a:xfrm>
            <a:off x="1785918" y="2071678"/>
            <a:ext cx="2532868" cy="2532868"/>
          </a:xfrm>
        </p:spPr>
      </p:pic>
      <p:pic>
        <p:nvPicPr>
          <p:cNvPr id="19" name="Рисунок 18" descr="306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29520" y="642918"/>
            <a:ext cx="1500198" cy="1500198"/>
          </a:xfrm>
          <a:prstGeom prst="rect">
            <a:avLst/>
          </a:prstGeom>
        </p:spPr>
      </p:pic>
      <p:pic>
        <p:nvPicPr>
          <p:cNvPr id="22" name="Рисунок 21" descr="541926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86644" y="4429132"/>
            <a:ext cx="1643054" cy="16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D75B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D75B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D75B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D75B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g02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-219110" y="-166314"/>
            <a:ext cx="9363110" cy="7024314"/>
          </a:xfrm>
        </p:spPr>
      </p:pic>
      <p:pic>
        <p:nvPicPr>
          <p:cNvPr id="8" name="Содержимое 7" descr="bus-animation2.gif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786314" y="2643182"/>
            <a:ext cx="6101075" cy="3303694"/>
          </a:xfrm>
        </p:spPr>
      </p:pic>
      <p:pic>
        <p:nvPicPr>
          <p:cNvPr id="10" name="Рисунок 9" descr="0_afdbb_36d3245_orig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785794"/>
            <a:ext cx="1538287" cy="1457325"/>
          </a:xfrm>
          <a:prstGeom prst="rect">
            <a:avLst/>
          </a:prstGeom>
        </p:spPr>
      </p:pic>
      <p:pic>
        <p:nvPicPr>
          <p:cNvPr id="13" name="Рисунок 12" descr="0_923c6_c5026b6_XL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7356" y="5000636"/>
            <a:ext cx="1543390" cy="1662112"/>
          </a:xfrm>
          <a:prstGeom prst="rect">
            <a:avLst/>
          </a:prstGeom>
        </p:spPr>
      </p:pic>
      <p:pic>
        <p:nvPicPr>
          <p:cNvPr id="14" name="Рисунок 13" descr="5ra4y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71670" y="1928802"/>
            <a:ext cx="3809995" cy="2143122"/>
          </a:xfrm>
          <a:prstGeom prst="rect">
            <a:avLst/>
          </a:prstGeom>
        </p:spPr>
      </p:pic>
      <p:pic>
        <p:nvPicPr>
          <p:cNvPr id="15" name="Рисунок 14" descr="0a3045544f6d69b904c4796b9acb20db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15272" y="2357430"/>
            <a:ext cx="709608" cy="685875"/>
          </a:xfrm>
          <a:prstGeom prst="rect">
            <a:avLst/>
          </a:prstGeom>
        </p:spPr>
      </p:pic>
      <p:pic>
        <p:nvPicPr>
          <p:cNvPr id="16" name="Рисунок 15" descr="25cad87ad9fe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142976" y="2571744"/>
            <a:ext cx="419099" cy="41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3164E-6 L -0.93177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gibdd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6653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neznaika22.gif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5529856"/>
            <a:ext cx="785818" cy="13281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6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1285852" y="0"/>
            <a:ext cx="6569814" cy="9072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redlight1.gif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786446" y="696864"/>
            <a:ext cx="1285884" cy="1285884"/>
          </a:xfrm>
        </p:spPr>
      </p:pic>
      <p:pic>
        <p:nvPicPr>
          <p:cNvPr id="11" name="Рисунок 10" descr="Boton_Amarillo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1928802"/>
            <a:ext cx="1214446" cy="1214446"/>
          </a:xfrm>
          <a:prstGeom prst="rect">
            <a:avLst/>
          </a:prstGeom>
        </p:spPr>
      </p:pic>
      <p:pic>
        <p:nvPicPr>
          <p:cNvPr id="12" name="Рисунок 11" descr="300px-Зелёный_круг.svg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57884" y="3214676"/>
            <a:ext cx="1214456" cy="1214456"/>
          </a:xfrm>
          <a:prstGeom prst="rect">
            <a:avLst/>
          </a:prstGeom>
        </p:spPr>
      </p:pic>
      <p:pic>
        <p:nvPicPr>
          <p:cNvPr id="15" name="Рисунок 14" descr="1285933607_600px-smiley.sv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29322" y="3286124"/>
            <a:ext cx="1071550" cy="1071550"/>
          </a:xfrm>
          <a:prstGeom prst="rect">
            <a:avLst/>
          </a:prstGeom>
        </p:spPr>
      </p:pic>
      <p:pic>
        <p:nvPicPr>
          <p:cNvPr id="18" name="Рисунок 17" descr="laz_sm72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572132" y="2000240"/>
            <a:ext cx="1660370" cy="1143008"/>
          </a:xfrm>
          <a:prstGeom prst="rect">
            <a:avLst/>
          </a:prstGeom>
        </p:spPr>
      </p:pic>
      <p:pic>
        <p:nvPicPr>
          <p:cNvPr id="19" name="Рисунок 18" descr="laz_sm72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572132" y="785794"/>
            <a:ext cx="1625769" cy="111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gibdd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6653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0_58479_2d877ea4_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5308297"/>
            <a:ext cx="805846" cy="1549703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0452 -0.6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3_2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0" y="-357214"/>
            <a:ext cx="9144000" cy="7635152"/>
          </a:xfrm>
        </p:spPr>
      </p:pic>
      <p:pic>
        <p:nvPicPr>
          <p:cNvPr id="14" name="Рисунок 13" descr="chernyy_kvadra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43174" y="1214422"/>
            <a:ext cx="1357302" cy="1354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_58479_2d877ea4_M.pn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2928926" y="4786322"/>
            <a:ext cx="1175802" cy="2261157"/>
          </a:xfrm>
        </p:spPr>
      </p:pic>
      <p:pic>
        <p:nvPicPr>
          <p:cNvPr id="11" name="Рисунок 10" descr="0014-018-Podzemnyj-i-nadzemnyj-peshekhodnyj-perekhody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9190" y="5500702"/>
            <a:ext cx="1142988" cy="1139178"/>
          </a:xfrm>
          <a:prstGeom prst="rect">
            <a:avLst/>
          </a:prstGeom>
        </p:spPr>
      </p:pic>
      <p:pic>
        <p:nvPicPr>
          <p:cNvPr id="12" name="Рисунок 11" descr="197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86512" y="5500702"/>
            <a:ext cx="1143008" cy="1143008"/>
          </a:xfrm>
          <a:prstGeom prst="rect">
            <a:avLst/>
          </a:prstGeom>
        </p:spPr>
      </p:pic>
      <p:pic>
        <p:nvPicPr>
          <p:cNvPr id="13" name="Рисунок 12" descr="162752_w640_h640_5361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72396" y="5500702"/>
            <a:ext cx="1143008" cy="113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064 L -0.51667 -0.60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297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g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Grp="1" noRot="1" noChangeAspect="1"/>
          </p:cNvPicPr>
          <p:nvPr>
            <p:ph sz="quarter" idx="4"/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6640513" y="3135313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!__1_~1.GIF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0" y="-214338"/>
            <a:ext cx="8077226" cy="6717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-4796" y="0"/>
            <a:ext cx="9148796" cy="7715280"/>
          </a:xfrm>
        </p:spPr>
      </p:pic>
      <p:pic>
        <p:nvPicPr>
          <p:cNvPr id="13" name="Рисунок 12" descr="chernyy_kvadra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2857496"/>
            <a:ext cx="785798" cy="784052"/>
          </a:xfrm>
          <a:prstGeom prst="rect">
            <a:avLst/>
          </a:prstGeom>
        </p:spPr>
      </p:pic>
      <p:pic>
        <p:nvPicPr>
          <p:cNvPr id="12" name="Содержимое 11" descr="chernyy_kvadrat.jp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5643570" y="1285860"/>
            <a:ext cx="552845" cy="551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9" descr="0_58479_2d877ea4_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00430" y="4596843"/>
            <a:ext cx="1175802" cy="2261157"/>
          </a:xfrm>
          <a:prstGeom prst="rect">
            <a:avLst/>
          </a:prstGeom>
        </p:spPr>
      </p:pic>
      <p:pic>
        <p:nvPicPr>
          <p:cNvPr id="9" name="Рисунок 8" descr="0014-018-Podzemnyj-i-nadzemnyj-peshekhodnyj-perekhody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29190" y="5500702"/>
            <a:ext cx="1142988" cy="1139178"/>
          </a:xfrm>
          <a:prstGeom prst="rect">
            <a:avLst/>
          </a:prstGeom>
        </p:spPr>
      </p:pic>
      <p:pic>
        <p:nvPicPr>
          <p:cNvPr id="10" name="Рисунок 9" descr="197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286512" y="5500702"/>
            <a:ext cx="1143008" cy="1143008"/>
          </a:xfrm>
          <a:prstGeom prst="rect">
            <a:avLst/>
          </a:prstGeom>
        </p:spPr>
      </p:pic>
      <p:pic>
        <p:nvPicPr>
          <p:cNvPr id="11" name="Рисунок 10" descr="162752_w640_h640_5361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572396" y="5500702"/>
            <a:ext cx="1143008" cy="113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8178E-6 L -0.16545 -0.3883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</Template>
  <TotalTime>326</TotalTime>
  <Words>13</Words>
  <Application>Microsoft Office PowerPoint</Application>
  <PresentationFormat>Экран (4:3)</PresentationFormat>
  <Paragraphs>9</Paragraphs>
  <Slides>16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Путешествие незнайки в город!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незнайки в город!</dc:title>
  <cp:lastModifiedBy>Valued Packard Bell Customer</cp:lastModifiedBy>
  <cp:revision>48</cp:revision>
  <dcterms:modified xsi:type="dcterms:W3CDTF">2014-04-10T19:19:38Z</dcterms:modified>
</cp:coreProperties>
</file>