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8" r:id="rId3"/>
    <p:sldId id="262" r:id="rId4"/>
    <p:sldId id="269" r:id="rId5"/>
    <p:sldId id="257" r:id="rId6"/>
    <p:sldId id="264" r:id="rId7"/>
    <p:sldId id="256" r:id="rId8"/>
    <p:sldId id="260" r:id="rId9"/>
    <p:sldId id="261" r:id="rId10"/>
    <p:sldId id="259" r:id="rId11"/>
    <p:sldId id="258" r:id="rId12"/>
    <p:sldId id="280" r:id="rId13"/>
    <p:sldId id="263" r:id="rId14"/>
    <p:sldId id="275" r:id="rId15"/>
    <p:sldId id="274" r:id="rId16"/>
    <p:sldId id="271" r:id="rId17"/>
    <p:sldId id="277" r:id="rId18"/>
    <p:sldId id="265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FFCC"/>
    <a:srgbClr val="99FF33"/>
    <a:srgbClr val="00FFFF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81A-2825-4E09-BB64-DEDC1F9959C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53BF-256A-46A9-9916-B95416541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81A-2825-4E09-BB64-DEDC1F9959C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53BF-256A-46A9-9916-B95416541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81A-2825-4E09-BB64-DEDC1F9959C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53BF-256A-46A9-9916-B95416541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81A-2825-4E09-BB64-DEDC1F9959C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53BF-256A-46A9-9916-B95416541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81A-2825-4E09-BB64-DEDC1F9959C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53BF-256A-46A9-9916-B95416541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81A-2825-4E09-BB64-DEDC1F9959C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53BF-256A-46A9-9916-B95416541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81A-2825-4E09-BB64-DEDC1F9959C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53BF-256A-46A9-9916-B95416541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81A-2825-4E09-BB64-DEDC1F9959C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53BF-256A-46A9-9916-B95416541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81A-2825-4E09-BB64-DEDC1F9959C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53BF-256A-46A9-9916-B95416541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81A-2825-4E09-BB64-DEDC1F9959C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53BF-256A-46A9-9916-B95416541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81A-2825-4E09-BB64-DEDC1F9959C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53BF-256A-46A9-9916-B95416541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D81A-2825-4E09-BB64-DEDC1F9959C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B53BF-256A-46A9-9916-B95416541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\Documents\фоны\4e0a2a085b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&amp;Kcy;&amp;acy;&amp;rcy;&amp;tcy;&amp;icy;&amp;ncy;&amp;kcy;&amp;acy; 28 &amp;icy;&amp;zcy; 26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49"/>
          <a:stretch>
            <a:fillRect/>
          </a:stretch>
        </p:blipFill>
        <p:spPr bwMode="auto">
          <a:xfrm>
            <a:off x="4429124" y="0"/>
            <a:ext cx="4714876" cy="4214818"/>
          </a:xfrm>
          <a:prstGeom prst="rect">
            <a:avLst/>
          </a:prstGeom>
          <a:noFill/>
        </p:spPr>
      </p:pic>
      <p:pic>
        <p:nvPicPr>
          <p:cNvPr id="4" name="Рисунок 3" descr="http://im4-tub-ru.yandex.net/i?id=299044811-00-72"/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857628"/>
            <a:ext cx="242889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42852"/>
            <a:ext cx="3643338" cy="923330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« Закон об образовании»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                                                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 « Конвенция о правах ребенка»    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&amp;Fcy;&amp;ocy;&amp;tcy;&amp;ocy; 6. &amp;Dcy;&amp;iecy;&amp;tcy;&amp;icy; &amp;icy;&amp;mcy;&amp;iecy;&amp;yucy;&amp;tcy; &amp;pcy;&amp;rcy;&amp;acy;&amp;vcy;&amp;ocy; &amp;ncy;&amp;acy; &amp;mcy;&amp;iecy;&amp;dcy;&amp;icy;&amp;tscy;&amp;icy;&amp;ncy;&amp;scy;&amp;kcy;&amp;icy;&amp;jcy; &amp;ucy;&amp;khcy;&amp;ocy;&amp;dcy;.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&amp;Fcy;&amp;ocy;&amp;tcy;&amp;ocy; 4. &amp;Dcy;&amp;iecy;&amp;tcy;&amp;icy; &amp;icy;&amp;mcy;&amp;iecy;&amp;yucy;&amp;tcy; &amp;pcy;&amp;rcy;&amp;acy;&amp;vcy;&amp;ocy; &amp;vcy;&amp;ycy;&amp;rcy;&amp;acy;&amp;zhcy;&amp;acy;&amp;tcy;&amp;softcy; &amp;scy;&amp;vcy;&amp;ocy;&amp;iocy; &amp;mcy;&amp;ncy;&amp;iecy;&amp;ncy;&amp;icy;&amp;iecy; &amp;icy; &amp;scy;&amp;ocy;&amp;bcy;&amp;icy;&amp;rcy;&amp;acy;&amp;tcy;&amp;softcy;&amp;scy;&amp;yacy; &amp;vcy;&amp;mcy;&amp;iecy;&amp;scy;&amp;tcy;&amp;iecy; &amp;dcy;&amp;lcy;&amp;yacy; &amp;vcy;&amp;ycy;&amp;rcy;&amp;acy;&amp;zhcy;&amp;iecy;&amp;ncy;&amp;icy;&amp;yacy; &amp;scy;&amp;vcy;&amp;ocy;&amp;icy;&amp;khcy; &amp;vcy;&amp;zcy;&amp;gcy;&amp;lcy;&amp;yacy;&amp;dcy;&amp;ocy;&amp;vcy;.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&amp;Kcy;&amp;acy;&amp;rcy;&amp;tcy;&amp;icy;&amp;ncy;&amp;kcy;&amp;acy; 89 &amp;icy;&amp;zcy; 260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&amp;Fcy;&amp;ocy;&amp;tcy;&amp;ocy; 9. &amp;Dcy;&amp;iecy;&amp;tcy;&amp;icy; &amp;ncy;&amp;iecy; &amp;dcy;&amp;ocy;&amp;lcy;&amp;zhcy;&amp;ncy;&amp;ycy; &amp;icy;&amp;scy;&amp;pcy;&amp;ocy;&amp;lcy;&amp;softcy;&amp;zcy;&amp;ocy;&amp;vcy;&amp;acy;&amp;tcy;&amp;softcy;&amp;scy;&amp;yacy; &amp;vcy; &amp;kcy;&amp;acy;&amp;chcy;&amp;iecy;&amp;scy;&amp;tcy;&amp;vcy;&amp;iecy; &amp;dcy;&amp;iecy;&amp;shcy;&amp;iocy;&amp;vcy;&amp;ocy;&amp;jcy; &amp;rcy;&amp;acy;&amp;bcy;&amp;ocy;&amp;chcy;&amp;iecy;&amp;jcy; &amp;scy;&amp;icy;&amp;lcy;&amp;ycy;.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\Documents\фоны\6fe1311408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42910" y="357166"/>
            <a:ext cx="8132547" cy="42862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Узнав так много о правах,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забудьте о своих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обязанностях!!!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i-main-pic" descr="&amp;Kcy;&amp;acy;&amp;rcy;&amp;tcy;&amp;icy;&amp;ncy;&amp;kcy;&amp;acy; 18 &amp;icy;&amp;zcy; 5443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2285984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&amp;Kcy;&amp;acy;&amp;rcy;&amp;tcy;&amp;icy;&amp;ncy;&amp;kcy;&amp;acy; 72 &amp;icy;&amp;zcy; 26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4"/>
              </a:clrFrom>
              <a:clrTo>
                <a:srgbClr val="FFFF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9143999" cy="89562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Следить                           и участвовать</a:t>
            </a:r>
          </a:p>
          <a:p>
            <a:r>
              <a:rPr lang="ru-RU" sz="2800" b="1" i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собой                      в домашних делах.</a:t>
            </a:r>
          </a:p>
          <a:p>
            <a:r>
              <a:rPr lang="ru-RU" sz="2800" b="1" i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</a:t>
            </a:r>
          </a:p>
          <a:p>
            <a:r>
              <a:rPr lang="ru-RU" sz="2800" b="1" i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cap="none" spc="0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Учиться в соответствии </a:t>
            </a:r>
          </a:p>
          <a:p>
            <a:r>
              <a:rPr lang="ru-RU" sz="2800" b="1" i="1" cap="none" spc="0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 своим  физическим        </a:t>
            </a:r>
          </a:p>
          <a:p>
            <a:r>
              <a:rPr lang="ru-RU" sz="2800" b="1" i="1" cap="none" spc="0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умственным развитием.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800" b="1" i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уважением относиться к своим родителям</a:t>
            </a:r>
          </a:p>
          <a:p>
            <a:r>
              <a:rPr lang="ru-RU" sz="2800" b="1" i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другим членам семьи,</a:t>
            </a:r>
          </a:p>
          <a:p>
            <a:r>
              <a:rPr lang="ru-RU" sz="2800" b="1" i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опекунам и приемным</a:t>
            </a:r>
          </a:p>
          <a:p>
            <a:r>
              <a:rPr lang="ru-RU" sz="2800" b="1" i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членам семьи.</a:t>
            </a:r>
          </a:p>
          <a:p>
            <a:pPr algn="r">
              <a:buFont typeface="Wingdings" pitchFamily="2" charset="2"/>
              <a:buChar char="Ø"/>
            </a:pPr>
            <a:endParaRPr lang="ru-RU" sz="2800" b="1" dirty="0" smtClean="0">
              <a:ln w="1905"/>
              <a:solidFill>
                <a:srgbClr val="00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800" b="1" i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</a:t>
            </a:r>
          </a:p>
          <a:p>
            <a:endParaRPr lang="ru-RU" sz="2800" b="1" i="1" dirty="0" smtClean="0">
              <a:ln w="1905"/>
              <a:solidFill>
                <a:srgbClr val="00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800" b="1" i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Беречь свое здоровье.</a:t>
            </a:r>
          </a:p>
          <a:p>
            <a:pPr algn="ctr"/>
            <a:endParaRPr lang="ru-RU" sz="2800" b="1" dirty="0" smtClean="0">
              <a:ln w="1905"/>
              <a:solidFill>
                <a:srgbClr val="00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ru-RU" sz="3200" b="1" dirty="0" smtClean="0">
              <a:ln w="1905"/>
              <a:solidFill>
                <a:srgbClr val="00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ru-RU" sz="3200" b="1" dirty="0" smtClean="0">
              <a:ln w="1905"/>
              <a:solidFill>
                <a:srgbClr val="00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i-main-pic" descr="&amp;Kcy;&amp;acy;&amp;rcy;&amp;tcy;&amp;icy;&amp;ncy;&amp;kcy;&amp;acy; 50 &amp;icy;&amp;zcy; 6050"/>
          <p:cNvPicPr/>
          <p:nvPr/>
        </p:nvPicPr>
        <p:blipFill>
          <a:blip r:embed="rId2">
            <a:clrChange>
              <a:clrFrom>
                <a:srgbClr val="F2F6F7"/>
              </a:clrFrom>
              <a:clrTo>
                <a:srgbClr val="F2F6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5286388"/>
            <a:ext cx="3085738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43768" y="0"/>
            <a:ext cx="1571636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0"/>
            <a:ext cx="1643074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&amp;Kcy;&amp;acy;&amp;rcy;&amp;tcy;&amp;icy;&amp;ncy;&amp;kcy;&amp;acy; 0 &amp;icy;&amp;zcy; 13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1142984"/>
            <a:ext cx="2510647" cy="202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Съемный диск\собранное\aa7a62254927.jp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645" t="70000" r="5031" b="3272"/>
          <a:stretch>
            <a:fillRect/>
          </a:stretch>
        </p:blipFill>
        <p:spPr bwMode="auto">
          <a:xfrm>
            <a:off x="6215074" y="6715148"/>
            <a:ext cx="171451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&amp;Scy;&amp;iecy;&amp;mcy;&amp;softcy;&amp;yacy; &amp;kcy;&amp;acy;&amp;rcy;&amp;tcy;&amp;icy;&amp;ncy;&amp;kcy;&amp;icy;"/>
          <p:cNvPicPr/>
          <p:nvPr/>
        </p:nvPicPr>
        <p:blipFill>
          <a:blip r:embed="rId7">
            <a:clrChange>
              <a:clrFrom>
                <a:srgbClr val="B2C6AD"/>
              </a:clrFrom>
              <a:clrTo>
                <a:srgbClr val="B2C6A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857628"/>
            <a:ext cx="3714776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&amp;Kcy;&amp;acy;&amp;rcy;&amp;tcy;&amp;icy;&amp;ncy;&amp;kcy;&amp;acy; 8 &amp;icy;&amp;zcy; 165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3008646"/>
          </a:xfrm>
          <a:prstGeom prst="rect">
            <a:avLst/>
          </a:prstGeom>
          <a:noFill/>
        </p:spPr>
      </p:pic>
      <p:pic>
        <p:nvPicPr>
          <p:cNvPr id="3" name="i-main-pic" descr="&amp;Kcy;&amp;acy;&amp;rcy;&amp;tcy;&amp;icy;&amp;ncy;&amp;kcy;&amp;acy; 1367 &amp;icy;&amp;zcy; 535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017"/>
          <a:stretch>
            <a:fillRect/>
          </a:stretch>
        </p:blipFill>
        <p:spPr bwMode="auto">
          <a:xfrm flipH="1">
            <a:off x="6786578" y="0"/>
            <a:ext cx="2210243" cy="336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&amp;Kcy;&amp;acy;&amp;rcy;&amp;tcy;&amp;icy;&amp;ncy;&amp;kcy;&amp;acy; 620 &amp;icy;&amp;zcy; 16739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929066"/>
            <a:ext cx="892971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b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уважением относиться</a:t>
            </a:r>
          </a:p>
          <a:p>
            <a:r>
              <a:rPr lang="ru-RU" sz="3200" b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 своему государству и соблюдать законы.</a:t>
            </a:r>
          </a:p>
          <a:p>
            <a:pPr algn="ctr"/>
            <a:endParaRPr lang="ru-RU" sz="3200" b="1" dirty="0" smtClean="0">
              <a:ln w="1905"/>
              <a:solidFill>
                <a:srgbClr val="00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200" b="1" dirty="0" smtClean="0">
              <a:ln w="1905"/>
              <a:solidFill>
                <a:srgbClr val="00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ru-RU" sz="3200" b="1" dirty="0" smtClean="0">
              <a:ln w="1905"/>
              <a:solidFill>
                <a:srgbClr val="00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ru-RU" sz="3200" b="1" dirty="0" smtClean="0">
              <a:ln w="1905"/>
              <a:solidFill>
                <a:srgbClr val="00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ru-RU" sz="3200" b="1" dirty="0" smtClean="0">
              <a:ln w="1905"/>
              <a:solidFill>
                <a:srgbClr val="00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buFont typeface="Wingdings" pitchFamily="2" charset="2"/>
              <a:buChar char="Ø"/>
            </a:pPr>
            <a:r>
              <a:rPr lang="ru-RU" sz="3200" b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Соблюдать принятые в обществе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правила поведения.</a:t>
            </a:r>
          </a:p>
          <a:p>
            <a:pPr algn="ctr">
              <a:buFont typeface="Wingdings" pitchFamily="2" charset="2"/>
              <a:buChar char="Ø"/>
            </a:pPr>
            <a:endParaRPr lang="ru-RU" sz="3200" b="1" dirty="0" smtClean="0">
              <a:ln w="1905"/>
              <a:solidFill>
                <a:srgbClr val="00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ru-RU" sz="3200" b="1" dirty="0" smtClean="0">
              <a:ln w="1905"/>
              <a:solidFill>
                <a:srgbClr val="00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ru-RU" sz="3200" b="1" dirty="0" smtClean="0">
              <a:ln w="1905"/>
              <a:solidFill>
                <a:srgbClr val="00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Бережно относиться</a:t>
            </a:r>
          </a:p>
          <a:p>
            <a:r>
              <a:rPr lang="ru-RU" sz="3200" b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 окружающей среде.</a:t>
            </a:r>
          </a:p>
          <a:p>
            <a:pPr algn="ctr">
              <a:buFont typeface="Wingdings" pitchFamily="2" charset="2"/>
              <a:buChar char="Ø"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i-main-pic" descr="&amp;Kcy;&amp;acy;&amp;rcy;&amp;tcy;&amp;icy;&amp;ncy;&amp;kcy;&amp;acy; 707 &amp;icy;&amp;zcy; 15400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5715016"/>
            <a:ext cx="2786082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&amp;Fcy;&amp;ocy;&amp;tcy;&amp;ocy; 11. &amp;Scy;&amp;chcy;&amp;acy;&amp;scy;&amp;tcy;&amp;softcy;&amp;yacy; &amp;icy; &amp;scy;&amp;ocy;&amp;lcy;&amp;ncy;&amp;tscy;&amp;acy; &amp;vcy;&amp;acy;&amp;mcy;, &amp;dcy;&amp;iecy;&amp;tcy;&amp;icy;.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и для фотошоп-Детск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00232" y="1785926"/>
            <a:ext cx="5286412" cy="135732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Конец</a:t>
            </a:r>
            <a:endParaRPr lang="ru-RU" sz="5400" b="1" cap="none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&amp;Kcy;&amp;acy;&amp;rcy;&amp;tcy;&amp;icy;&amp;ncy;&amp;kcy;&amp;acy; 87 &amp;icy;&amp;zcy; 260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&amp;Fcy;&amp;ocy;&amp;tcy;&amp;ocy; 8. &amp;Dcy;&amp;iecy;&amp;tcy;&amp;icy; &amp;icy;&amp;mcy;&amp;iecy;&amp;yucy;&amp;tcy; &amp;pcy;&amp;rcy;&amp;acy;&amp;vcy;&amp;ocy; &amp;ncy;&amp;acy; &amp;vcy;&amp;ocy;&amp;scy;&amp;pcy;&amp;icy;&amp;tcy;&amp;acy;&amp;ncy;&amp;icy;&amp;iecy; &amp;vcy; &amp;scy;&amp;iecy;&amp;mcy;&amp;iecy;&amp;jcy;&amp;ncy;&amp;ocy;&amp;mcy; &amp;ocy;&amp;kcy;&amp;rcy;&amp;ucy;&amp;zhcy;&amp;iecy;&amp;ncy;&amp;icy;&amp;icy; &amp;icy;&amp;lcy;&amp;icy; &amp;bcy;&amp;ycy;&amp;tcy;&amp;softcy; &amp;ncy;&amp;acy; &amp;pcy;&amp;ocy;&amp;pcy;&amp;iecy;&amp;chcy;&amp;iecy;&amp;ncy;&amp;icy;&amp;icy; &amp;tcy;&amp;iecy;&amp;khcy;, &amp;kcy;&amp;tcy;&amp;ocy; &amp;ocy;&amp;bcy;&amp;iecy;&amp;scy;&amp;pcy;&amp;iecy;&amp;chcy;&amp;icy;&amp;tcy; &amp;icy;&amp;mcy; &amp;ncy;&amp;acy;&amp;icy;&amp;lcy;&amp;ucy;&amp;chcy;&amp;shcy;&amp;icy;&amp;jcy; &amp;ucy;&amp;khcy;&amp;ocy;&amp;dcy;.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Kcy;&amp;acy;&amp;rcy;&amp;tcy;&amp;icy;&amp;ncy;&amp;kcy;&amp;acy; 37 &amp;icy;&amp;zcy; 26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i-main-pic" descr="&amp;Kcy;&amp;acy;&amp;rcy;&amp;tcy;&amp;icy;&amp;ncy;&amp;kcy;&amp;acy; 0 &amp;icy;&amp;zcy; 3909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14290"/>
            <a:ext cx="250033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&amp;Fcy;&amp;ocy;&amp;tcy;&amp;ocy; 3. &amp;Dcy;&amp;iecy;&amp;tcy;&amp;icy; &amp;icy;&amp;iecy;&amp;mcy;&amp;iecy;&amp;yucy;&amp;tcy; &amp;pcy;&amp;rcy;&amp;acy;&amp;vcy;&amp;ocy; &amp;ncy;&amp;acy; &amp;bcy;&amp;iecy;&amp;scy;&amp;pcy;&amp;lcy;&amp;acy;&amp;tcy;&amp;ncy;&amp;ocy;&amp;iecy; &amp;ocy;&amp;bcy;&amp;rcy;&amp;acy;&amp;zcy;&amp;ocy;&amp;vcy;&amp;acy;&amp;ncy;&amp;icy;&amp;iecy;.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&amp;Fcy;&amp;ocy;&amp;tcy;&amp;ocy; 10. &amp;Dcy;&amp;iecy;&amp;tcy;&amp;icy;-&amp;icy;&amp;ncy;&amp;vcy;&amp;acy;&amp;lcy;&amp;icy;&amp;dcy;&amp;ycy; &amp;icy;&amp;mcy;&amp;iecy;&amp;yucy;&amp;tcy; &amp;pcy;&amp;rcy;&amp;acy;&amp;vcy;&amp;ocy; &amp;ncy;&amp;acy; &amp;ocy;&amp;scy;&amp;ocy;&amp;bcy;&amp;ucy;&amp;yucy; &amp;zcy;&amp;acy;&amp;bcy;&amp;ocy;&amp;tcy;&amp;ucy; &amp;icy; &amp;ocy;&amp;bcy;&amp;ucy;&amp;chcy;&amp;iecy;&amp;ncy;&amp;icy;&amp;iecy;.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&amp;Fcy;&amp;ocy;&amp;tcy;&amp;ocy; 2. &amp;Dcy;&amp;iecy;&amp;tcy;&amp;icy; &amp;icy;&amp;mcy;&amp;iecy;&amp;yucy;&amp;tcy; &amp;pcy;&amp;rcy;&amp;acy;&amp;vcy;&amp;ocy; &amp;gcy;&amp;ocy;&amp;vcy;&amp;ocy;&amp;rcy;&amp;icy;&amp;tcy;&amp;softcy; &amp;ncy;&amp;acy; &amp;scy;&amp;vcy;&amp;ocy;&amp;iocy;&amp;mcy; &amp;rcy;&amp;ocy;&amp;dcy;&amp;ncy;&amp;ocy;&amp;mcy; &amp;yacy;&amp;zcy;&amp;ycy;&amp;kcy;&amp;iecy;, &amp;icy;&amp;scy;&amp;pcy;&amp;ocy;&amp;vcy;&amp;iecy;&amp;dcy;&amp;ocy;&amp;vcy;&amp;acy;&amp;tcy;&amp;softcy; &amp;scy;&amp;vcy;&amp;ocy;&amp;yucy; &amp;rcy;&amp;iecy;&amp;lcy;&amp;icy;&amp;gcy;&amp;icy;&amp;yucy;, &amp;scy;&amp;ocy;&amp;bcy;&amp;lcy;&amp;yucy;&amp;dcy;&amp;acy;&amp;tcy;&amp;softcy; &amp;rcy;&amp;ocy;&amp;bcy;&amp;rcy;&amp;yacy;&amp;dcy;&amp;ycy; &amp;scy;&amp;vcy;&amp;ocy;&amp;iecy;&amp;jcy; &amp;kcy;&amp;ucy;&amp;lcy;&amp;softcy;&amp;tcy;&amp;ucy;&amp;rcy;&amp;ycy;.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&amp;Fcy;&amp;ocy;&amp;tcy;&amp;ocy; 5. &amp;Dcy;&amp;iecy;&amp;tcy;&amp;icy; &amp;icy;&amp;mcy;&amp;iecy;&amp;yucy;&amp;tcy; &amp;pcy;&amp;rcy;&amp;acy;&amp;vcy;&amp;ocy; &amp;ncy;&amp;acy; &amp;dcy;&amp;ocy;&amp;scy;&amp;tcy;&amp;acy;&amp;tcy;&amp;ocy;&amp;chcy;&amp;ncy;&amp;ocy;&amp;iecy; &amp;pcy;&amp;icy;&amp;tcy;&amp;acy;&amp;ncy;&amp;icy;&amp;iecy; &amp;icy; &amp;dcy;&amp;ocy;&amp;scy;&amp;tcy;&amp;acy;&amp;tcy;&amp;ocy;&amp;chcy;&amp;ncy;&amp;ocy;&amp;iecy; &amp;kcy;&amp;ocy;&amp;lcy;&amp;icy;&amp;chcy;&amp;iecy;&amp;scy;&amp;tcy;&amp;vcy;&amp;ocy; &amp;chcy;&amp;icy;&amp;scy;&amp;tcy;&amp;ocy;&amp;jcy; &amp;vcy;&amp;ocy;&amp;dcy;&amp;ycy;.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&amp;Fcy;&amp;ocy;&amp;tcy;&amp;ocy; 7. &amp;Dcy;&amp;iecy;&amp;tcy;&amp;icy; &amp;icy;&amp;mcy;&amp;iecy;&amp;yucy;&amp;tcy; &amp;pcy;&amp;rcy;&amp;acy;&amp;vcy;&amp;ocy; &amp;ncy;&amp;acy; &amp;pcy;&amp;rcy;&amp;icy;&amp;iecy;&amp;mcy;&amp;lcy;&amp;iecy;&amp;mcy;&amp;ycy;&amp;jcy; &amp;ucy;&amp;rcy;&amp;ocy;&amp;vcy;&amp;iecy;&amp;ncy;&amp;softcy; &amp;zhcy;&amp;icy;&amp;zcy;&amp;ncy;&amp;icy;.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99</Words>
  <Application>Microsoft Office PowerPoint</Application>
  <PresentationFormat>Экран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</dc:creator>
  <cp:lastModifiedBy>7</cp:lastModifiedBy>
  <cp:revision>29</cp:revision>
  <dcterms:created xsi:type="dcterms:W3CDTF">2012-06-28T14:53:20Z</dcterms:created>
  <dcterms:modified xsi:type="dcterms:W3CDTF">2013-11-03T08:25:35Z</dcterms:modified>
</cp:coreProperties>
</file>