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осмос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Воспитатель ГБДОУ «детский сад №1»</a:t>
            </a:r>
          </a:p>
          <a:p>
            <a:r>
              <a:rPr lang="ru-RU" dirty="0" err="1" smtClean="0"/>
              <a:t>Матюхова</a:t>
            </a:r>
            <a:r>
              <a:rPr lang="ru-RU" dirty="0" smtClean="0"/>
              <a:t> Е.С.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28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6000" dirty="0" smtClean="0"/>
              <a:t>Венера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5"/>
          </a:solidFill>
        </p:spPr>
        <p:txBody>
          <a:bodyPr>
            <a:normAutofit lnSpcReduction="10000"/>
          </a:bodyPr>
          <a:lstStyle/>
          <a:p>
            <a:r>
              <a:rPr lang="ru-RU" dirty="0" err="1"/>
              <a:t>Вене́ра</a:t>
            </a:r>
            <a:r>
              <a:rPr lang="ru-RU" dirty="0"/>
              <a:t> — вторая внутренняя планета Солнечной системы с периодом обращения в 224,7 земных суток. Названа именем Венеры, богини любви из римского пантеона. Это единственная из восьми основных планет Солнечной системы, получившая название в честь женского божества.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Венера — третий по яркости объект на небе Земли после Солнца и Луны и достигает видимой звёздной величины в −4,6. Поскольку Венера ближе к Солнцу, чем Земля, она никогда не удаляется от Солнца более чем на 47,8° (для земного наблюдателя). Лучше всего она видна незадолго до восхода или через некоторое время после захода Солнца, что дало повод называть её также Вечерняя звезда или Утренняя звезда</a:t>
            </a:r>
          </a:p>
          <a:p>
            <a:endParaRPr lang="ru-RU" dirty="0"/>
          </a:p>
        </p:txBody>
      </p:sp>
      <p:pic>
        <p:nvPicPr>
          <p:cNvPr id="9218" name="Picture 2" descr="C:\Users\Администраитор\Pictures\dd8647f39ce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57241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2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sz="7200" dirty="0" smtClean="0"/>
              <a:t>Земля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/>
              <a:t>Земля́ — третья от Солнца планета. Пятая по размеру среди всех планет Солнечной системы. Она является также крупнейшей по диаметру, массе и плотности среди планет земной группы.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Иногда упоминается как Мир, Голубая </a:t>
            </a:r>
            <a:r>
              <a:rPr lang="ru-RU" dirty="0" smtClean="0"/>
              <a:t>планета иногда </a:t>
            </a:r>
            <a:r>
              <a:rPr lang="ru-RU" dirty="0"/>
              <a:t>Терра (от лат. </a:t>
            </a:r>
            <a:r>
              <a:rPr lang="ru-RU" dirty="0" err="1"/>
              <a:t>Terra</a:t>
            </a:r>
            <a:r>
              <a:rPr lang="ru-RU" dirty="0"/>
              <a:t>). Единственное известное человеку на данный момент тело Солнечной системы в частности и Вселенной вообще, населённое живыми организмами.</a:t>
            </a:r>
          </a:p>
          <a:p>
            <a:endParaRPr lang="ru-RU" dirty="0"/>
          </a:p>
        </p:txBody>
      </p:sp>
      <p:pic>
        <p:nvPicPr>
          <p:cNvPr id="10242" name="Picture 2" descr="C:\Users\Администраитор\Pictures\210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620688"/>
            <a:ext cx="5570837" cy="5184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248553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6000" dirty="0" smtClean="0"/>
              <a:t>Марс 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Марс — четвёртая по удалённости от Солнца и седьмая по размерам планета Солнечной системы; масса планеты составляет 10,7 % массы Земли. Названа в честь Марса — древнеримского бога войны, соответствующего древнегреческому Аресу. Иногда Марс называют «красной планетой» из-за красноватого оттенка поверхности, придаваемого ей оксидом железа.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Марс — планета земной группы с разреженной атмосферой (давление у поверхности в 160 раз меньше земного). Особенностями поверхностного рельефа Марса можно считать ударные кратеры наподобие лунных, а также вулканы, долины, пустыни и полярные ледниковые шапки наподобие земных. </a:t>
            </a:r>
          </a:p>
          <a:p>
            <a:endParaRPr lang="ru-RU" dirty="0"/>
          </a:p>
        </p:txBody>
      </p:sp>
      <p:pic>
        <p:nvPicPr>
          <p:cNvPr id="11266" name="Picture 2" descr="C:\Users\Администраитор\Pictures\223003_5070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639636"/>
            <a:ext cx="5111750" cy="51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1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6000" dirty="0" smtClean="0"/>
              <a:t>Юпитер 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Юпи́тер</a:t>
            </a:r>
            <a:r>
              <a:rPr lang="ru-RU" dirty="0"/>
              <a:t> — пятая планета от Солнца, крупнейшая в Солнечной системе. Наряду с Сатурном, Ураном и Нептуном Юпитер классифицируется как газовый гигант.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Планета была известна людям с глубокой древности, что нашло своё отражение в мифологии и религиозных верованиях различных культур: месопотамской, вавилонской, греческой и других. Современное название Юпитера происходит от имени древнеримского верховного бога-громовержца.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Ряд атмосферных явлений на Юпитере: штормы, молнии, полярные сияния,  — имеют масштабы, на порядки превосходящие земные. Примечательным образованием в атмосфере является Большое красное пятно — гигантский шторм, известный с XVII века.</a:t>
            </a:r>
          </a:p>
          <a:p>
            <a:endParaRPr lang="ru-RU" dirty="0"/>
          </a:p>
        </p:txBody>
      </p:sp>
      <p:pic>
        <p:nvPicPr>
          <p:cNvPr id="12290" name="Picture 2" descr="C:\Users\Администраитор\Pictures\jupi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865981"/>
            <a:ext cx="466725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6600" dirty="0" smtClean="0"/>
              <a:t>Сатурн </a:t>
            </a:r>
            <a:endParaRPr lang="ru-RU" sz="6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sz="1500" dirty="0" err="1"/>
              <a:t>Сату́рн</a:t>
            </a:r>
            <a:r>
              <a:rPr lang="ru-RU" sz="1500" dirty="0"/>
              <a:t> — шестая планета от Солнца и вторая по размерам планета в Солнечной системе после Юпитера. Сатурн, а также Юпитер, Уран и Нептун, классифицируются как газовые гиганты. Сатурн назван в честь римского бога земледелия. Символ Сатурна — серп (Юникод: ♄).</a:t>
            </a:r>
          </a:p>
          <a:p>
            <a:r>
              <a:rPr lang="ru-RU" sz="1500" dirty="0"/>
              <a:t> </a:t>
            </a:r>
          </a:p>
          <a:p>
            <a:r>
              <a:rPr lang="ru-RU" sz="1500" dirty="0"/>
              <a:t>В основном Сатурн состоит из водорода, с примесями гелия и следами воды, метана, аммиака и тяжёлых элементов. Внутренняя область представляет собой небольшое ядро из железа, никеля и льда, покрытое тонким слоем металлического водорода и газообразным внешним слоем. Внешняя атмосфера планеты кажется из космоса спокойной и однородной, хотя иногда на ней появляются долговременные образования. Скорость ветра на Сатурне может достигать местами 1800 км/ч, что значительно больше, чем на Юпитере. </a:t>
            </a:r>
          </a:p>
          <a:p>
            <a:endParaRPr lang="ru-RU" dirty="0"/>
          </a:p>
        </p:txBody>
      </p:sp>
      <p:pic>
        <p:nvPicPr>
          <p:cNvPr id="13314" name="Picture 2" descr="C:\Users\Администраитор\Pictures\q12594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9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8000" dirty="0" smtClean="0"/>
              <a:t>Уран </a:t>
            </a:r>
            <a:endParaRPr lang="ru-RU" sz="8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Ура́н</a:t>
            </a:r>
            <a:r>
              <a:rPr lang="ru-RU" dirty="0"/>
              <a:t> — планета Солнечной системы, седьмая по удалённости от Солнца, третья по диаметру и четвёртая по массе. Была открыта в 1781 году английским астрономом Уильямом Гершелем и названа в честь греческого бога неба Урана, отца Кроноса (в римской мифологии Сатурна) и, соответственно, деда Зевса (у римлян — Юпитер).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Уран стал первой планетой, обнаруженной в Новое время и при помощи </a:t>
            </a:r>
            <a:r>
              <a:rPr lang="ru-RU" dirty="0" smtClean="0"/>
              <a:t>телескопа[11]. </a:t>
            </a:r>
            <a:r>
              <a:rPr lang="ru-RU" dirty="0"/>
              <a:t>Об открытии Урана Уильям Гершель объявил 13 марта 1781 </a:t>
            </a:r>
            <a:r>
              <a:rPr lang="ru-RU" dirty="0" smtClean="0"/>
              <a:t>года </a:t>
            </a:r>
            <a:r>
              <a:rPr lang="ru-RU" dirty="0"/>
              <a:t>тем самым впервые со времён античности расширив границы Солнечной системы в глазах человека. Несмотря на то, что порой Уран различим невооружённым глазом, более ранние наблюдатели не догадывались, что это планета, из-за его тусклости и медленного движения</a:t>
            </a:r>
          </a:p>
          <a:p>
            <a:endParaRPr lang="ru-RU" dirty="0"/>
          </a:p>
        </p:txBody>
      </p:sp>
      <p:pic>
        <p:nvPicPr>
          <p:cNvPr id="14338" name="Picture 2" descr="C:\Users\Администраитор\Pictures\8fe22e3baed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81835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3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6000" dirty="0" smtClean="0"/>
              <a:t>Нептун 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Непту́н</a:t>
            </a:r>
            <a:r>
              <a:rPr lang="ru-RU" dirty="0"/>
              <a:t> — восьмая и самая дальняя планета Солнечной системы. Нептун также является четвёртой по диаметру и третьей по массе планетой. Масса Нептуна в 17,2 раза, а диаметр экватора в 3,9 раза больше таковых у Земли[9]. Планета была названа в честь римского бога морей. Его астрономический символ  — стилизованная версия трезубца Нептуна.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Обнаруженный 23 сентября 1846 года[1], Нептун стал первой планетой, открытой благодаря математическим расчётам, а не путём регулярных наблюдений. Обнаружение непредвиденных изменений в орбите Урана породило гипотезу о неизвестной планете, гравитационным возмущающим влиянием которой они и обусловлены. Нептун был найден в пределах предсказанного положения. Вскоре был открыт и его спутник Тритон, однако остальные 13 спутников, известные ныне, были неизвестны до XX века. Нептун был посещён лишь одним космическим аппаратом, «Вояджером-2», который пролетел вблизи от планеты 25 августа 1989 </a:t>
            </a:r>
          </a:p>
          <a:p>
            <a:endParaRPr lang="ru-RU" dirty="0"/>
          </a:p>
        </p:txBody>
      </p:sp>
      <p:pic>
        <p:nvPicPr>
          <p:cNvPr id="15362" name="Picture 2" descr="C:\Users\Администраитор\Pictures\neptu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509809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63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ru-RU" sz="6600" dirty="0" smtClean="0"/>
              <a:t>Плутон</a:t>
            </a:r>
            <a:endParaRPr lang="ru-RU" sz="6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Плуто́н</a:t>
            </a:r>
            <a:r>
              <a:rPr lang="ru-RU" dirty="0"/>
              <a:t> (134340 </a:t>
            </a:r>
            <a:r>
              <a:rPr lang="ru-RU" dirty="0" err="1"/>
              <a:t>Pluto</a:t>
            </a:r>
            <a:r>
              <a:rPr lang="ru-RU" dirty="0"/>
              <a:t>) — крупнейшая наряду с Эридой по размерам карликовая планета Солнечной системы, </a:t>
            </a:r>
            <a:r>
              <a:rPr lang="ru-RU" dirty="0" err="1"/>
              <a:t>транснептуновый</a:t>
            </a:r>
            <a:r>
              <a:rPr lang="ru-RU" dirty="0"/>
              <a:t> объект (ТНО) и десятое по массе (без учёта спутников) небесное тело, обращающееся вокруг Солнца[3][4][5</a:t>
            </a:r>
            <a:r>
              <a:rPr lang="ru-RU" dirty="0" smtClean="0"/>
              <a:t>]. Первоначально </a:t>
            </a:r>
            <a:r>
              <a:rPr lang="ru-RU" dirty="0"/>
              <a:t>Плутон классифицировался как классическая планета, однако сейчас он считается карликовой планетой и одним из крупнейших объектов (возможно, самым крупным) в поясе </a:t>
            </a:r>
            <a:r>
              <a:rPr lang="ru-RU" dirty="0" err="1" smtClean="0"/>
              <a:t>Койпера</a:t>
            </a:r>
            <a:endParaRPr lang="ru-RU" dirty="0"/>
          </a:p>
          <a:p>
            <a:endParaRPr lang="ru-RU" dirty="0"/>
          </a:p>
          <a:p>
            <a:r>
              <a:rPr lang="ru-RU" dirty="0"/>
              <a:t>Как и большинство объектов в поясе </a:t>
            </a:r>
            <a:r>
              <a:rPr lang="ru-RU" dirty="0" err="1"/>
              <a:t>Койпера</a:t>
            </a:r>
            <a:r>
              <a:rPr lang="ru-RU" dirty="0"/>
              <a:t>, Плутон состоит в основном из горных пород и льда и он относительно мал: его масса меньше массы Луны в пять раз, а объём — в три раза. У орбиты Плутона большой эксцентриситет (эксцентричность орбиты) и большой наклон относительно плоскости эклиптики</a:t>
            </a:r>
          </a:p>
        </p:txBody>
      </p:sp>
      <p:pic>
        <p:nvPicPr>
          <p:cNvPr id="1026" name="Picture 2" descr="C:\Users\Администраитор\Pictures\12133860_Charon_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504209"/>
            <a:ext cx="5111750" cy="33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81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/>
              <a:t>Орбитальная станция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Орбитальная станция (ОС) — космический аппарат, предназначенный для долговременного пребывания людей на околоземной орбите с целью проведения научных исследований в условиях космического пространства, разведки, наблюдений за поверхностью и атмосферой планеты, астрономических наблюдений и т. п.</a:t>
            </a:r>
          </a:p>
          <a:p>
            <a:endParaRPr lang="ru-RU" dirty="0"/>
          </a:p>
          <a:p>
            <a:r>
              <a:rPr lang="ru-RU" dirty="0"/>
              <a:t>От искусственных спутников Земли отличается наличием экипажа, который периодически сменяется с помощью транспортных пилотируемых кораблей (в том числе многоразовых), доставляющих на ОС смену экипажа, запасы топлива и материалов для функционирования технических систем станции, средства жизнеобеспечения экипажа, личную корреспонденцию его членов, запасные части для ремонта и модернизации самой станции, блоки оборудования для расширения её функций, материалы для проведения новых исследований и т. п. Спускаемый аппарат транспортного корабля доставляет на Землю сменённых членов экипажа и результаты проведённых исследований и наблюдений.</a:t>
            </a:r>
          </a:p>
        </p:txBody>
      </p:sp>
      <p:pic>
        <p:nvPicPr>
          <p:cNvPr id="2050" name="Picture 2" descr="C:\Users\Администраитор\Pictures\normal_78YFGU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0781"/>
            <a:ext cx="5111750" cy="38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78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7200" dirty="0"/>
              <a:t>Р</a:t>
            </a:r>
            <a:r>
              <a:rPr lang="ru-RU" sz="7200" dirty="0" smtClean="0"/>
              <a:t>акета</a:t>
            </a:r>
            <a:endParaRPr lang="ru-RU" sz="7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1600" dirty="0" err="1"/>
              <a:t>Раке́та</a:t>
            </a:r>
            <a:r>
              <a:rPr lang="ru-RU" sz="1600" dirty="0"/>
              <a:t> (от итал. </a:t>
            </a:r>
            <a:r>
              <a:rPr lang="ru-RU" sz="1600" dirty="0" err="1"/>
              <a:t>rocchetta</a:t>
            </a:r>
            <a:r>
              <a:rPr lang="ru-RU" sz="1600" dirty="0"/>
              <a:t> — маленькое веретено через нем. </a:t>
            </a:r>
            <a:r>
              <a:rPr lang="ru-RU" sz="1600" dirty="0" err="1"/>
              <a:t>Rakete</a:t>
            </a:r>
            <a:r>
              <a:rPr lang="ru-RU" sz="1600" dirty="0"/>
              <a:t> или </a:t>
            </a:r>
            <a:r>
              <a:rPr lang="ru-RU" sz="1600" dirty="0" err="1"/>
              <a:t>нидерл</a:t>
            </a:r>
            <a:r>
              <a:rPr lang="ru-RU" sz="1600" dirty="0"/>
              <a:t>. </a:t>
            </a:r>
            <a:r>
              <a:rPr lang="ru-RU" sz="1600" dirty="0" err="1"/>
              <a:t>raket</a:t>
            </a:r>
            <a:r>
              <a:rPr lang="ru-RU" sz="1600" dirty="0"/>
              <a:t>) — летательный аппарат, двигающийся в пространстве за счёт действия реактивной тяги, возникающей только вследствие отброса части собственной массы (рабочего тела) аппарата и без использования вещества из окружающей среды. Поскольку полёт ракеты не требует обязательного наличия окружающей воздушной или газовой среды, то он возможен не только в атмосфере, но и в вакууме</a:t>
            </a:r>
          </a:p>
        </p:txBody>
      </p:sp>
      <p:pic>
        <p:nvPicPr>
          <p:cNvPr id="3074" name="Picture 2" descr="C:\Users\Администраитор\Pictures\393px-Proton-K-Zar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30" y="273050"/>
            <a:ext cx="3840189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14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Галактика-это множество звезд и планет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итор\Pictures\Galaxy-Cluster-MACS-J0717-580x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67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Скафандр 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dirty="0" err="1"/>
              <a:t>Скафа́ндр</a:t>
            </a:r>
            <a:r>
              <a:rPr lang="ru-RU" sz="1600" dirty="0"/>
              <a:t> (от греч. </a:t>
            </a:r>
            <a:r>
              <a:rPr lang="ru-RU" sz="1600" dirty="0" err="1"/>
              <a:t>σκάφος</a:t>
            </a:r>
            <a:r>
              <a:rPr lang="ru-RU" sz="1600" dirty="0"/>
              <a:t> — лодка, судно + α</a:t>
            </a:r>
            <a:r>
              <a:rPr lang="ru-RU" sz="1600" dirty="0" err="1"/>
              <a:t>νδρός</a:t>
            </a:r>
            <a:r>
              <a:rPr lang="ru-RU" sz="1600" dirty="0"/>
              <a:t> — родительный падеж от α</a:t>
            </a:r>
            <a:r>
              <a:rPr lang="ru-RU" sz="1600" dirty="0" err="1"/>
              <a:t>νήρ</a:t>
            </a:r>
            <a:r>
              <a:rPr lang="ru-RU" sz="1600" dirty="0"/>
              <a:t> — человек, буквально — «</a:t>
            </a:r>
            <a:r>
              <a:rPr lang="ru-RU" sz="1600" dirty="0" err="1"/>
              <a:t>лодкочеловек</a:t>
            </a:r>
            <a:r>
              <a:rPr lang="ru-RU" sz="1600" dirty="0"/>
              <a:t>») — специальное снаряжение, предназначенное для изоляции человека (или животного) от внешней среды.</a:t>
            </a:r>
          </a:p>
          <a:p>
            <a:endParaRPr lang="ru-RU" sz="1600" dirty="0"/>
          </a:p>
          <a:p>
            <a:r>
              <a:rPr lang="ru-RU" sz="1600" dirty="0"/>
              <a:t>Части снаряжения образуют оболочку, непроницаемую для компонентов внешней среды (жидкостей, газов, излучений). Скафандры в основном подразделяются на водолазные, авиационные и космические</a:t>
            </a:r>
            <a:r>
              <a:rPr lang="ru-RU" dirty="0"/>
              <a:t>.</a:t>
            </a:r>
          </a:p>
        </p:txBody>
      </p:sp>
      <p:pic>
        <p:nvPicPr>
          <p:cNvPr id="4098" name="Picture 2" descr="C:\Users\Администраитор\Pictures\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56" y="836712"/>
            <a:ext cx="5182316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9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000" b="1" u="sng" dirty="0"/>
              <a:t>Млечный </a:t>
            </a:r>
            <a:r>
              <a:rPr lang="ru-RU" sz="2000" b="1" u="sng" dirty="0" smtClean="0"/>
              <a:t>путь(явление</a:t>
            </a:r>
            <a:r>
              <a:rPr lang="ru-RU" sz="2000" b="1" u="sng" dirty="0"/>
              <a:t>) </a:t>
            </a:r>
            <a:r>
              <a:rPr lang="ru-RU" sz="2000" dirty="0"/>
              <a:t>— постоянное явление светлой полосы, пересекающей всё звёздное небо, видимое в тёмную безлунную ночь вдали от городских огней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итор\Pictures\3001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89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7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Созвездия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итор\Pictures\i-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0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Константин Эдуардович Циолковский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err="1"/>
              <a:t>Константи́н</a:t>
            </a:r>
            <a:r>
              <a:rPr lang="ru-RU" dirty="0"/>
              <a:t> </a:t>
            </a:r>
            <a:r>
              <a:rPr lang="ru-RU" dirty="0" err="1"/>
              <a:t>Эдуа́рдович</a:t>
            </a:r>
            <a:r>
              <a:rPr lang="ru-RU" dirty="0"/>
              <a:t> </a:t>
            </a:r>
            <a:r>
              <a:rPr lang="ru-RU" dirty="0" err="1"/>
              <a:t>Циолко́вский</a:t>
            </a:r>
            <a:r>
              <a:rPr lang="ru-RU" dirty="0"/>
              <a:t> (польск. </a:t>
            </a:r>
            <a:r>
              <a:rPr lang="ru-RU" dirty="0" err="1"/>
              <a:t>Konstanty</a:t>
            </a:r>
            <a:r>
              <a:rPr lang="ru-RU" dirty="0"/>
              <a:t> </a:t>
            </a:r>
            <a:r>
              <a:rPr lang="ru-RU" dirty="0" err="1"/>
              <a:t>Ciołkowski</a:t>
            </a:r>
            <a:r>
              <a:rPr lang="ru-RU" dirty="0"/>
              <a:t>) (5 (17) сентября 1857, Ижевское, Рязанская губерния, Российская империя — 19 сентября 1935, Калуга, СССР) — русский и советский учёный-самоучка и изобретатель, школьный учитель. Основоположник теоретической </a:t>
            </a:r>
            <a:r>
              <a:rPr lang="ru-RU" dirty="0" smtClean="0"/>
              <a:t>космонавтики .Обосновал </a:t>
            </a:r>
            <a:r>
              <a:rPr lang="ru-RU" dirty="0"/>
              <a:t>использование ракет для полётов в космос, пришёл к выводу о необходимости использования «ракетных поездов» — прототипов многоступенчатых ракет. Основные научные труды относятся к аэронавтике, </a:t>
            </a:r>
            <a:r>
              <a:rPr lang="ru-RU" dirty="0" err="1"/>
              <a:t>ракетодинамике</a:t>
            </a:r>
            <a:r>
              <a:rPr lang="ru-RU" dirty="0"/>
              <a:t> и </a:t>
            </a:r>
            <a:r>
              <a:rPr lang="ru-RU" dirty="0" smtClean="0"/>
              <a:t>космонавтике</a:t>
            </a:r>
            <a:endParaRPr lang="ru-RU" dirty="0"/>
          </a:p>
          <a:p>
            <a:r>
              <a:rPr lang="ru-RU" dirty="0"/>
              <a:t> </a:t>
            </a:r>
          </a:p>
          <a:p>
            <a:r>
              <a:rPr lang="ru-RU" dirty="0"/>
              <a:t>Представитель русского космизма, член Русского общества любителей мироведения. Автор научно-фантастических произведений, сторонник и пропагандист идей освоения космического пространства. Циолковский предлагал заселить космическое пространство с использованием орбитальных станций, выдвинул идеи космического лифта, поездов на воздушной подушке. Считал, что развитие жизни на одной из планет Вселенной достигнет такого могущества и совершенства, что это позволит преодолевать силы тяготения и распространять жизнь по Вселенной.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 descr="C:\Users\Администраитор\Pictures\Tcio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1960"/>
            <a:ext cx="2975273" cy="464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0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Королев Сергей Павлович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Серге́й</a:t>
            </a:r>
            <a:r>
              <a:rPr lang="ru-RU" dirty="0"/>
              <a:t> </a:t>
            </a:r>
            <a:r>
              <a:rPr lang="ru-RU" dirty="0" err="1"/>
              <a:t>Па́влович</a:t>
            </a:r>
            <a:r>
              <a:rPr lang="ru-RU" dirty="0"/>
              <a:t> Королёв (30 декабря 1906 (12 января 1907), Житомир — 14 января 1966, Москва) — советский учёный, конструктор и организатор производства ракетно-космической техники и ракетного оружия СССР, основоположник практической космонавтики. Одна из крупнейших фигур XX века в области космического ракетостроения и кораблестроения.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Сергей Королёв является создателем советской ракетно-космической техники, обеспечившей стратегический приоритет и сделавшей СССР передовой ракетно-космической державой, и ключевой фигурой в освоении человеком космоса, создателем практической космонавтики. Благодаря реализации его идей был осуществлён запуск первого искусственного спутника Земли и первого космонавта Юрия Гагарина.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дминистраитор\Pictures\19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4" y="1412776"/>
            <a:ext cx="3160306" cy="51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9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Юрий Алексеевич Гагарин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/>
              <a:t>Ю́рий</a:t>
            </a:r>
            <a:r>
              <a:rPr lang="ru-RU" dirty="0"/>
              <a:t> </a:t>
            </a:r>
            <a:r>
              <a:rPr lang="ru-RU" dirty="0" err="1"/>
              <a:t>Алексе́евич</a:t>
            </a:r>
            <a:r>
              <a:rPr lang="ru-RU" dirty="0"/>
              <a:t> </a:t>
            </a:r>
            <a:r>
              <a:rPr lang="ru-RU" dirty="0" err="1"/>
              <a:t>Гага́рин</a:t>
            </a:r>
            <a:r>
              <a:rPr lang="ru-RU" dirty="0"/>
              <a:t> (9 марта 1934, </a:t>
            </a:r>
            <a:r>
              <a:rPr lang="ru-RU" dirty="0" err="1"/>
              <a:t>Клушино</a:t>
            </a:r>
            <a:r>
              <a:rPr lang="ru-RU" dirty="0"/>
              <a:t>, </a:t>
            </a:r>
            <a:r>
              <a:rPr lang="ru-RU" dirty="0" err="1"/>
              <a:t>Гжатский</a:t>
            </a:r>
            <a:r>
              <a:rPr lang="ru-RU" dirty="0"/>
              <a:t> (ныне Гагаринский) район, Западная область — 27 марта 1968, около города </a:t>
            </a:r>
            <a:r>
              <a:rPr lang="ru-RU" dirty="0" err="1"/>
              <a:t>Киржач</a:t>
            </a:r>
            <a:r>
              <a:rPr lang="ru-RU" dirty="0"/>
              <a:t>, Владимирская область) — советский лётчик-космонавт, Герой Советского Союза, кавалер высших знаков отличия ряда государств, почётный гражданин многих российских и зарубежных городов.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12 апреля 1961 года Юрий Гагарин стал первым человеком в мировой истории, совершившим полёт в космическое пространство[1][2]. Ракета-носитель «Восток» с кораблём «Восток», на борту которого находился Гагарин, была запущена с космодрома Байконур. После 108 минут пребывания в космосе Гагарин успешно приземлился в Саратовской области, неподалёку от города Энгельса. Начиная с 12 апреля 1962 года день полёта Гагарина в космос был объявлен праздником — Днём космонавтики.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672408" cy="520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95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Солнечная система</a:t>
            </a:r>
            <a:endParaRPr lang="ru-RU" dirty="0"/>
          </a:p>
        </p:txBody>
      </p:sp>
      <p:pic>
        <p:nvPicPr>
          <p:cNvPr id="7170" name="Picture 2" descr="C:\Users\Администраитор\Pictures\article_2148631_133EEE43000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" y="1556792"/>
            <a:ext cx="9097203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 err="1"/>
              <a:t>Мерку́рий</a:t>
            </a:r>
            <a:r>
              <a:rPr lang="ru-RU" sz="1800" dirty="0"/>
              <a:t> — самая близкая к Солнцу планета Солнечной системы, обращающаяся вокруг Солнца за 88 земных суток. Продолжительность одних звёздных суток на Меркурии составляет 58,65 </a:t>
            </a:r>
            <a:r>
              <a:rPr lang="ru-RU" sz="1800" dirty="0" smtClean="0"/>
              <a:t>земных, </a:t>
            </a:r>
            <a:r>
              <a:rPr lang="ru-RU" sz="1800" dirty="0"/>
              <a:t>а солнечных — 176 </a:t>
            </a:r>
            <a:r>
              <a:rPr lang="ru-RU" sz="1800" dirty="0" smtClean="0"/>
              <a:t>земных. </a:t>
            </a:r>
            <a:r>
              <a:rPr lang="ru-RU" sz="1800" dirty="0"/>
              <a:t>Планета названа в честь древнеримского бога торговли — быстроногого Меркурия, поскольку она движется по небу быстрее других планет.</a:t>
            </a:r>
          </a:p>
        </p:txBody>
      </p:sp>
      <p:pic>
        <p:nvPicPr>
          <p:cNvPr id="8194" name="Picture 2" descr="C:\Users\Администраитор\Pictures\mercuri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2" y="799306"/>
            <a:ext cx="48863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4800" dirty="0" smtClean="0"/>
              <a:t>Меркурий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50285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1689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Космос</vt:lpstr>
      <vt:lpstr>Галактика-это множество звезд и планет </vt:lpstr>
      <vt:lpstr>Млечный путь(явление) — постоянное явление светлой полосы, пересекающей всё звёздное небо, видимое в тёмную безлунную ночь вдали от городских огней</vt:lpstr>
      <vt:lpstr>Созвездия </vt:lpstr>
      <vt:lpstr>Константин Эдуардович Циолковский</vt:lpstr>
      <vt:lpstr>Королев Сергей Павлович</vt:lpstr>
      <vt:lpstr>Юрий Алексеевич Гагарин</vt:lpstr>
      <vt:lpstr>Солнечная система</vt:lpstr>
      <vt:lpstr>Меркурий</vt:lpstr>
      <vt:lpstr>Венера</vt:lpstr>
      <vt:lpstr>Земля </vt:lpstr>
      <vt:lpstr>Марс </vt:lpstr>
      <vt:lpstr>Юпитер </vt:lpstr>
      <vt:lpstr>Сатурн </vt:lpstr>
      <vt:lpstr>Уран </vt:lpstr>
      <vt:lpstr>Нептун </vt:lpstr>
      <vt:lpstr>Плутон</vt:lpstr>
      <vt:lpstr>Орбитальная станция</vt:lpstr>
      <vt:lpstr>Ракета</vt:lpstr>
      <vt:lpstr>Скафандр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Администраитор</dc:creator>
  <cp:lastModifiedBy>Администраитор</cp:lastModifiedBy>
  <cp:revision>8</cp:revision>
  <dcterms:created xsi:type="dcterms:W3CDTF">2014-04-04T12:00:17Z</dcterms:created>
  <dcterms:modified xsi:type="dcterms:W3CDTF">2014-04-10T10:16:48Z</dcterms:modified>
</cp:coreProperties>
</file>