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3" r:id="rId6"/>
    <p:sldId id="269" r:id="rId7"/>
    <p:sldId id="270" r:id="rId8"/>
    <p:sldId id="266" r:id="rId9"/>
    <p:sldId id="267" r:id="rId10"/>
    <p:sldId id="268" r:id="rId11"/>
    <p:sldId id="261" r:id="rId12"/>
    <p:sldId id="26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165" autoAdjust="0"/>
  </p:normalViewPr>
  <p:slideViewPr>
    <p:cSldViewPr>
      <p:cViewPr varScale="1">
        <p:scale>
          <a:sx n="98" d="100"/>
          <a:sy n="98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BE50-393F-46C8-B6E3-A56A2D669400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53DC-E3EA-40FB-A6BE-7EA5854E0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29B26-4BD2-4135-A548-DED6E15EA162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E32C3-9B60-4AD3-A735-1026AB3C7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4D453-1BDA-4918-9DEB-5E881D4E9F0C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5C72A-3E75-46F7-A253-A3350D391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A1D91-D4D3-4A2C-BB8C-EC13537D2D32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B57C4-1F7B-4CBE-A80B-A6BEF6D0E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AD8F7-DC3D-45D4-9440-B66E8D703859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416AC-890C-4510-B76F-8C36422E1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0589B-5F66-4BF2-88EC-DC6FFDD735CB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7B99-832B-4E31-AFA2-E719DFAEF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26A87-F7A5-4DFC-9509-BB498582BBCE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0623E-6C1B-49C3-95D8-520DDCA1A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5B9B4-0204-4D07-A494-3C53A8F0C543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668EB-C3E6-4E54-9165-284FA77546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81D16-6A28-43FD-893C-4A70626683F7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F632F-C55E-49B3-B71D-9C4DD0C50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2FA11-9DBB-4C51-A624-22AB6DB89F37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370A2-9062-45C6-A801-0D9288D13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49E4F-AEE6-47A5-B753-F5CDFE8303DD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2DE0E-5027-4BAD-AA3D-C68C50312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FB73B2-F621-444C-90CC-1C5360CBBDFD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4F767C-88AB-4FB2-A51F-8C05AC468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3315" name="Picture 2" descr="1(416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-487363"/>
            <a:ext cx="9144001" cy="734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2530" name="Picture 4" descr="http://files.radioscanner.ru/uploader/2010/lunohod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531813"/>
            <a:ext cx="9251950" cy="74787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3555" name="Picture 2" descr="6-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7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4578" name="Picture 2" descr="http://lawing.ru/_bl/2/4346788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463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" name="Shape">
            <a:hlinkClick r:id="" action="ppaction://media"/>
          </p:cNvPr>
          <p:cNvPicPr>
            <a:picLocks noGrp="1" noChangeAspect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1177925" y="1600200"/>
            <a:ext cx="6789738" cy="4525963"/>
          </a:xfrm>
        </p:spPr>
      </p:pic>
      <p:pic>
        <p:nvPicPr>
          <p:cNvPr id="14339" name="Picture 2" descr="2(414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707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3" name="Picture 2" descr="6(363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1775" cy="700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6" name="Picture 2" descr="3(394)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7132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" y="-7938"/>
            <a:ext cx="4708525" cy="68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924300" y="30163"/>
            <a:ext cx="5327650" cy="68278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8435" name="Picture 2" descr="http://img40.imageshack.us/img40/1152/solarsy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9459" name="Picture 2" descr="&amp;Kcy;&amp;ocy;&amp;scy;&amp;mcy;&amp;ocy;&amp;scy; &amp;zcy;&amp;iecy;&amp;mcy;&amp;lcy;&amp;yacy;, &amp;lcy;&amp;ucy;&amp;ncy;&amp;acy;, &amp;kcy;&amp;ocy;&amp;scy;&amp;mcy;&amp;ocy;&amp;scy; &amp;kcy;&amp;rcy;&amp;acy;&amp;scy;&amp;icy;&amp;vcy;&amp;ycy;&amp;iecy; &amp;ocy;&amp;bcy;&amp;ocy;&amp;icy;, &amp;kcy;&amp;acy;&amp;rcy;&amp;tcy;&amp;icy;&amp;ncy;&amp;kcy;&amp;acy; &amp;ncy;&amp;acy; &amp;rcy;&amp;acy;&amp;bcy;&amp;ocy;&amp;chcy;&amp;icy;&amp;jcy; &amp;scy;&amp;tcy;&amp;ocy;&amp;l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483" name="Picture 2" descr="C:\Мои документы\Рисунки\Фото\Космос. Фото\000187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24975" cy="745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0</Words>
  <Application>Microsoft Office PowerPoint</Application>
  <PresentationFormat>Экран (4:3)</PresentationFormat>
  <Paragraphs>0</Paragraphs>
  <Slides>12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Sony</dc:creator>
  <cp:lastModifiedBy>PC1</cp:lastModifiedBy>
  <cp:revision>10</cp:revision>
  <dcterms:created xsi:type="dcterms:W3CDTF">2014-04-09T18:32:17Z</dcterms:created>
  <dcterms:modified xsi:type="dcterms:W3CDTF">2014-04-11T10:30:57Z</dcterms:modified>
</cp:coreProperties>
</file>