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</p:sldMasterIdLst>
  <p:sldIdLst>
    <p:sldId id="262" r:id="rId11"/>
    <p:sldId id="260" r:id="rId12"/>
    <p:sldId id="263" r:id="rId13"/>
    <p:sldId id="265" r:id="rId14"/>
    <p:sldId id="267" r:id="rId15"/>
    <p:sldId id="270" r:id="rId16"/>
    <p:sldId id="273" r:id="rId17"/>
    <p:sldId id="275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4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862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5594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25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907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715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883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855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416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78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499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6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761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05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2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6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60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13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77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96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3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92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33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74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96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82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83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0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8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09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82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00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44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1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17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2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18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79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2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0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71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79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842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59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5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67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344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6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449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44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9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4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51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78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68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438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66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508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869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7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403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33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0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4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84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33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465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1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70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58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2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3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165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71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74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78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178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3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07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422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384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4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716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890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79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5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883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83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27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492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991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320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056B-9406-4AEC-AD6E-5DE5729DAB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93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295D-DB76-408C-8358-F546F57411E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958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A69F-2A60-4156-AF0D-1D816638F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445F-BDF0-4B90-B11A-DCD574C2AC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348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5B9B-0825-4AE0-8B7D-826E59A3FD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086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E72B-E459-416F-B588-8E27D0F62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295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596C-64FB-42AD-8663-23B6B634DC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581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4572-054F-4ABF-A5E8-85A1E4D169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453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4E2E5-A6D9-4C91-958F-D8B93F34F9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57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2BD-B351-48A9-B94A-2B85772DA2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8383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D04A-D3C9-49B7-AD46-61656B8E77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6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8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8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8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1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0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8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1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4D61-F436-4598-8E6D-1B7425B51B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97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dirty="0" smtClean="0"/>
              <a:t>Занятие по окружающему миру</a:t>
            </a:r>
            <a:br>
              <a:rPr lang="ru-RU" dirty="0" smtClean="0"/>
            </a:br>
            <a:r>
              <a:rPr lang="ru-RU" dirty="0" smtClean="0"/>
              <a:t>«Звездный мир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>Часть 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Выполнила </a:t>
            </a:r>
            <a:r>
              <a:rPr lang="ru-RU" b="1" dirty="0" err="1" smtClean="0">
                <a:solidFill>
                  <a:srgbClr val="C00000"/>
                </a:solidFill>
              </a:rPr>
              <a:t>ст.воспитатель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Ставицкая</a:t>
            </a:r>
            <a:r>
              <a:rPr lang="ru-RU" b="1" dirty="0" smtClean="0">
                <a:solidFill>
                  <a:srgbClr val="C00000"/>
                </a:solidFill>
              </a:rPr>
              <a:t> Е.И.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НОУ «Лицей»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2" y="260648"/>
            <a:ext cx="77768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темному небу рассыпан горошек</a:t>
            </a:r>
            <a:br>
              <a:rPr lang="ru-RU" dirty="0" smtClean="0"/>
            </a:br>
            <a:r>
              <a:rPr lang="ru-RU" dirty="0" smtClean="0"/>
              <a:t>цветной карамели из сахарной крошки,</a:t>
            </a:r>
            <a:br>
              <a:rPr lang="ru-RU" dirty="0" smtClean="0"/>
            </a:br>
            <a:r>
              <a:rPr lang="ru-RU" dirty="0" smtClean="0"/>
              <a:t>и только тогда, когда утро настанет,</a:t>
            </a:r>
            <a:br>
              <a:rPr lang="ru-RU" dirty="0" smtClean="0"/>
            </a:br>
            <a:r>
              <a:rPr lang="ru-RU" dirty="0" smtClean="0"/>
              <a:t>вся карамель та внезапно </a:t>
            </a:r>
            <a:r>
              <a:rPr lang="ru-RU" dirty="0" err="1" smtClean="0"/>
              <a:t>расстает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(звезды)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3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920880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ЗВЕЗДОПАД И</a:t>
            </a:r>
            <a:br>
              <a:rPr lang="ru-RU" dirty="0" smtClean="0"/>
            </a:br>
            <a:r>
              <a:rPr lang="ru-RU" dirty="0" smtClean="0"/>
              <a:t>ЗВЕЗДНЫЙ ДОЖДЬ.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По научному- Метеоритный дождь.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70485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луны не может птица</a:t>
            </a:r>
            <a:br>
              <a:rPr lang="ru-RU" dirty="0" smtClean="0"/>
            </a:br>
            <a:r>
              <a:rPr lang="ru-RU" dirty="0" smtClean="0"/>
              <a:t>долететь и прилуниться,</a:t>
            </a:r>
            <a:br>
              <a:rPr lang="ru-RU" dirty="0" smtClean="0"/>
            </a:br>
            <a:r>
              <a:rPr lang="ru-RU" dirty="0" smtClean="0"/>
              <a:t>но зато умеет это</a:t>
            </a:r>
            <a:br>
              <a:rPr lang="ru-RU" dirty="0" smtClean="0"/>
            </a:br>
            <a:r>
              <a:rPr lang="ru-RU" dirty="0" smtClean="0"/>
              <a:t>делать быстрая ..ракета.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D2BAD-4EE8-4262-9B82-DAA636BE3D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7497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1_Тема Office</vt:lpstr>
      <vt:lpstr>2_Тема Office</vt:lpstr>
      <vt:lpstr>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Занятие по окружающему миру «Звездный мир». Часть 3. </vt:lpstr>
      <vt:lpstr>Презентация PowerPoint</vt:lpstr>
      <vt:lpstr>Презентация PowerPoint</vt:lpstr>
      <vt:lpstr>По темному небу рассыпан горошек цветной карамели из сахарной крошки, и только тогда, когда утро настанет, вся карамель та внезапно расстает. (звезды)</vt:lpstr>
      <vt:lpstr>Презентация PowerPoint</vt:lpstr>
      <vt:lpstr>ЗВЕЗДОПАД И ЗВЕЗДНЫЙ ДОЖДЬ.</vt:lpstr>
      <vt:lpstr>Презентация PowerPoint</vt:lpstr>
      <vt:lpstr>До луны не может птица долететь и прилуниться, но зато умеет это делать быстрая ..ракета.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окружающему миру «Звездный мир». Часть 3. </dc:title>
  <dc:creator>Школа</dc:creator>
  <cp:lastModifiedBy>Школа</cp:lastModifiedBy>
  <cp:revision>1</cp:revision>
  <dcterms:created xsi:type="dcterms:W3CDTF">2014-04-10T18:21:18Z</dcterms:created>
  <dcterms:modified xsi:type="dcterms:W3CDTF">2014-04-10T18:28:15Z</dcterms:modified>
</cp:coreProperties>
</file>