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56" r:id="rId3"/>
    <p:sldId id="257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395E0EC3-21F3-41A2-B0AE-75B79782A717}" type="datetimeFigureOut">
              <a:rPr lang="ru-RU" smtClean="0"/>
              <a:t>11.04.2014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910140B-6BAE-4D9E-9C30-F8E85F68A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7772400" cy="1829761"/>
          </a:xfrm>
        </p:spPr>
        <p:txBody>
          <a:bodyPr/>
          <a:lstStyle/>
          <a:p>
            <a:pPr algn="ctr"/>
            <a:r>
              <a:rPr lang="ru-RU" dirty="0" smtClean="0"/>
              <a:t>«сказка о фонаре»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dirty="0" smtClean="0"/>
              <a:t>Выполнила </a:t>
            </a:r>
            <a:r>
              <a:rPr lang="ru-RU" dirty="0" err="1" smtClean="0"/>
              <a:t>ст.воспитатель</a:t>
            </a:r>
            <a:r>
              <a:rPr lang="ru-RU" dirty="0" smtClean="0"/>
              <a:t> НОУ «ЛИЦЕЙ»</a:t>
            </a:r>
          </a:p>
          <a:p>
            <a:pPr algn="ctr"/>
            <a:r>
              <a:rPr lang="ru-RU" dirty="0" err="1" smtClean="0"/>
              <a:t>Ставицкая</a:t>
            </a:r>
            <a:r>
              <a:rPr lang="ru-RU" dirty="0" smtClean="0"/>
              <a:t> Е.И.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31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252536" y="-735013"/>
            <a:ext cx="7772400" cy="1470025"/>
          </a:xfrm>
        </p:spPr>
        <p:txBody>
          <a:bodyPr/>
          <a:lstStyle/>
          <a:p>
            <a:r>
              <a:rPr lang="ru-RU" dirty="0" smtClean="0"/>
              <a:t>Сказка о фонаре.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52736"/>
            <a:ext cx="9144000" cy="580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446972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При наступлении темноты</a:t>
            </a:r>
            <a:br>
              <a:rPr lang="ru-RU" dirty="0"/>
            </a:br>
            <a:r>
              <a:rPr lang="ru-RU" dirty="0"/>
              <a:t>Разводят в городе… (мосты</a:t>
            </a:r>
            <a:r>
              <a:rPr lang="ru-RU" dirty="0" smtClean="0"/>
              <a:t>).</a:t>
            </a:r>
            <a:br>
              <a:rPr lang="ru-RU" dirty="0" smtClean="0"/>
            </a:br>
            <a:r>
              <a:rPr lang="ru-RU" dirty="0" smtClean="0"/>
              <a:t>И зажигают фонари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916832"/>
            <a:ext cx="9144000" cy="4941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4656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Первые фонари появились в Санкт-Петербург 23 ноября 1706г. По приказу Петра I на фасадах домов четырёх улиц.</a:t>
            </a:r>
            <a:br>
              <a:rPr lang="ru-RU" dirty="0" smtClean="0"/>
            </a:br>
            <a:r>
              <a:rPr lang="ru-RU" dirty="0" smtClean="0"/>
              <a:t>За уличным освещением следили представители </a:t>
            </a: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новой</a:t>
            </a:r>
            <a:r>
              <a:rPr lang="ru-RU" dirty="0" smtClean="0"/>
              <a:t> для того времени профессии-фонарщики. В их обязанности входило зажигать, тушить фонари и ремонтировать их.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56740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2123728" y="2924944"/>
            <a:ext cx="4326248" cy="17603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b="1" u="sng" dirty="0" smtClean="0"/>
              <a:t>Появилась новая профессия - фонарщик</a:t>
            </a:r>
            <a:endParaRPr lang="ru-RU" sz="4800" b="1" u="sng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1988840"/>
            <a:ext cx="9144001" cy="4869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0518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Но вот наступило лето 1873 года. В ряде столичных газет было сделано чрезвычайное сообщение о том, что «11 июля по Одесской улице, на Песках будут показаны публике опыты электрического освещения улицы».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80928"/>
            <a:ext cx="9144000" cy="4077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02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0768"/>
            <a:ext cx="4384525" cy="5517232"/>
          </a:xfrm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Разные фонари </a:t>
            </a:r>
            <a:r>
              <a:rPr lang="ru-RU" dirty="0" err="1" smtClean="0"/>
              <a:t>петербурга</a:t>
            </a:r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1340768"/>
            <a:ext cx="4355976" cy="5517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386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-315416"/>
            <a:ext cx="8229600" cy="1143000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chemeClr val="tx1"/>
                </a:solidFill>
              </a:rPr>
              <a:t>фонари</a:t>
            </a:r>
            <a:endParaRPr lang="ru-RU" sz="4800" dirty="0">
              <a:solidFill>
                <a:schemeClr val="tx1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 flipV="1">
            <a:off x="4645026" y="6172200"/>
            <a:ext cx="4041775" cy="68580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Объект 6"/>
          <p:cNvPicPr>
            <a:picLocks noGrp="1" noChangeAspect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0688"/>
            <a:ext cx="4283968" cy="6237311"/>
          </a:xfrm>
        </p:spPr>
      </p:pic>
      <p:pic>
        <p:nvPicPr>
          <p:cNvPr id="8" name="Объект 7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8" y="548680"/>
            <a:ext cx="4499991" cy="6309319"/>
          </a:xfrm>
        </p:spPr>
      </p:pic>
    </p:spTree>
    <p:extLst>
      <p:ext uri="{BB962C8B-B14F-4D97-AF65-F5344CB8AC3E}">
        <p14:creationId xmlns:p14="http://schemas.microsoft.com/office/powerpoint/2010/main" val="844785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36</TotalTime>
  <Words>85</Words>
  <Application>Microsoft Office PowerPoint</Application>
  <PresentationFormat>Экран (4:3)</PresentationFormat>
  <Paragraphs>10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«сказка о фонаре»</vt:lpstr>
      <vt:lpstr>Сказка о фонаре.</vt:lpstr>
      <vt:lpstr>При наступлении темноты Разводят в городе… (мосты). И зажигают фонари </vt:lpstr>
      <vt:lpstr>Первые фонари появились в Санкт-Петербург 23 ноября 1706г. По приказу Петра I на фасадах домов четырёх улиц. За уличным освещением следили представители новой для того времени профессии-фонарщики. В их обязанности входило зажигать, тушить фонари и ремонтировать их. </vt:lpstr>
      <vt:lpstr>Презентация PowerPoint</vt:lpstr>
      <vt:lpstr>Презентация PowerPoint</vt:lpstr>
      <vt:lpstr>Разные фонари петербурга</vt:lpstr>
      <vt:lpstr>фонари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Сказка о фонаре.</dc:title>
  <dc:creator>Школа</dc:creator>
  <cp:lastModifiedBy>Школа</cp:lastModifiedBy>
  <cp:revision>6</cp:revision>
  <dcterms:created xsi:type="dcterms:W3CDTF">2013-02-03T13:16:59Z</dcterms:created>
  <dcterms:modified xsi:type="dcterms:W3CDTF">2014-04-11T12:55:12Z</dcterms:modified>
</cp:coreProperties>
</file>