
<file path=[Content_Types].xml><?xml version="1.0" encoding="utf-8"?>
<Types xmlns="http://schemas.openxmlformats.org/package/2006/content-types">
  <Default Extension="htm" ContentType="application/xhtml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33CC"/>
    <a:srgbClr val="1CABAE"/>
    <a:srgbClr val="7D748A"/>
    <a:srgbClr val="FF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49" autoAdjust="0"/>
  </p:normalViewPr>
  <p:slideViewPr>
    <p:cSldViewPr>
      <p:cViewPr>
        <p:scale>
          <a:sx n="77" d="100"/>
          <a:sy n="77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CBC2-A5C7-4C22-9C0F-E6C27EDBC07A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15AB-9ED2-47DE-BEA5-DB89369ACB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4460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CBC2-A5C7-4C22-9C0F-E6C27EDBC07A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15AB-9ED2-47DE-BEA5-DB89369ACB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57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CBC2-A5C7-4C22-9C0F-E6C27EDBC07A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15AB-9ED2-47DE-BEA5-DB89369ACB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785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CBC2-A5C7-4C22-9C0F-E6C27EDBC07A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15AB-9ED2-47DE-BEA5-DB89369ACB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696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CBC2-A5C7-4C22-9C0F-E6C27EDBC07A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15AB-9ED2-47DE-BEA5-DB89369ACB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008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CBC2-A5C7-4C22-9C0F-E6C27EDBC07A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15AB-9ED2-47DE-BEA5-DB89369ACB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622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CBC2-A5C7-4C22-9C0F-E6C27EDBC07A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15AB-9ED2-47DE-BEA5-DB89369ACB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48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CBC2-A5C7-4C22-9C0F-E6C27EDBC07A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15AB-9ED2-47DE-BEA5-DB89369ACB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471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CBC2-A5C7-4C22-9C0F-E6C27EDBC07A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15AB-9ED2-47DE-BEA5-DB89369ACB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56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CBC2-A5C7-4C22-9C0F-E6C27EDBC07A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15AB-9ED2-47DE-BEA5-DB89369ACB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058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ECBC2-A5C7-4C22-9C0F-E6C27EDBC07A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015AB-9ED2-47DE-BEA5-DB89369ACB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541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ECBC2-A5C7-4C22-9C0F-E6C27EDBC07A}" type="datetimeFigureOut">
              <a:rPr lang="ru-RU" smtClean="0"/>
              <a:t>10.04.2014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015AB-9ED2-47DE-BEA5-DB89369ACB7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803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htm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ЧАСТИ СУТОК</a:t>
            </a:r>
            <a:r>
              <a:rPr lang="en-US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endParaRPr lang="ru-RU" sz="1800" b="1" dirty="0" smtClean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выполнила воспитатель  Борисова Т.А</a:t>
            </a:r>
            <a:endParaRPr lang="ru-RU" sz="18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Дорогобуж, 2014 г</a:t>
            </a:r>
            <a:endParaRPr lang="ru-RU" sz="14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260648"/>
            <a:ext cx="6336704" cy="504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комбинированного вида «Рябинка»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89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3008313" cy="6579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484785"/>
            <a:ext cx="5400000" cy="489654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3528" y="1916832"/>
            <a:ext cx="3008313" cy="4691063"/>
          </a:xfrm>
        </p:spPr>
        <p:txBody>
          <a:bodyPr>
            <a:norm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Утро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Вечер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Ночь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220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УТРО</a:t>
            </a:r>
            <a:endParaRPr lang="ru-RU" sz="6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50" y="1400905"/>
            <a:ext cx="5400000" cy="457664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2996952"/>
            <a:ext cx="3008313" cy="293000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Петушок зарю встречает,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Мама деток умывает,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Иней на траве как пудра.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за время суток…</a:t>
            </a:r>
          </a:p>
        </p:txBody>
      </p:sp>
    </p:spTree>
    <p:extLst>
      <p:ext uri="{BB962C8B-B14F-4D97-AF65-F5344CB8AC3E}">
        <p14:creationId xmlns:p14="http://schemas.microsoft.com/office/powerpoint/2010/main" val="1811493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75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ДЕНЬ</a:t>
            </a:r>
            <a:endParaRPr lang="ru-RU" sz="6000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124744"/>
            <a:ext cx="5400000" cy="466027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2636913"/>
            <a:ext cx="3008313" cy="244827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в небе высоко,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до ночи далеко, 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Коротка деревьев тень.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за время суток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1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1CABA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</a:t>
            </a:r>
            <a:endParaRPr lang="ru-RU" sz="6000" dirty="0">
              <a:solidFill>
                <a:srgbClr val="1CABA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980728"/>
            <a:ext cx="5400000" cy="5472608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780928"/>
            <a:ext cx="3384376" cy="2448272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прошёл. садится солнце.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Сумрак медленно крадётся.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Зажигайте лампы, свечи-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Наступает тёмный…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41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НОЧЬ</a:t>
            </a:r>
            <a:endParaRPr lang="ru-RU" sz="6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9" y="1124744"/>
            <a:ext cx="5400000" cy="477935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2636913"/>
            <a:ext cx="3440361" cy="25922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Солнце село. Свет погас.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Спать пора всем. Поздний час.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Улетел уж вечер прочь,</a:t>
            </a:r>
          </a:p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за ним крадётся…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291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7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106</Words>
  <Application>Microsoft Office PowerPoint</Application>
  <PresentationFormat>Экран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ЧАСТИ СУТОК.</vt:lpstr>
      <vt:lpstr>       содержание</vt:lpstr>
      <vt:lpstr>УТРО</vt:lpstr>
      <vt:lpstr>ДЕНЬ</vt:lpstr>
      <vt:lpstr>ВЕЧЕР</vt:lpstr>
      <vt:lpstr>НОЧЬ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ЧАСТИ СУТОК.</dc:title>
  <dc:creator>виктор</dc:creator>
  <cp:lastModifiedBy>виктор</cp:lastModifiedBy>
  <cp:revision>20</cp:revision>
  <dcterms:created xsi:type="dcterms:W3CDTF">2014-03-07T06:00:55Z</dcterms:created>
  <dcterms:modified xsi:type="dcterms:W3CDTF">2014-04-10T05:35:12Z</dcterms:modified>
</cp:coreProperties>
</file>