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3" r:id="rId6"/>
    <p:sldId id="264" r:id="rId7"/>
    <p:sldId id="266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9" autoAdjust="0"/>
    <p:restoredTop sz="94717" autoAdjust="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7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77CD5-8543-46D6-8104-E666FE4C8F11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5F2B-6735-4D68-8836-1FFE4A088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"/>
            <a:ext cx="8458200" cy="685799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dirty="0" smtClean="0"/>
              <a:t>Департамент Образования города Москвы </a:t>
            </a:r>
            <a:br>
              <a:rPr lang="ru-RU" sz="1400" dirty="0" smtClean="0"/>
            </a:br>
            <a:r>
              <a:rPr lang="ru-RU" sz="1400" dirty="0" smtClean="0"/>
              <a:t>Государственное бюджетное</a:t>
            </a:r>
            <a:br>
              <a:rPr lang="ru-RU" sz="1400" dirty="0" smtClean="0"/>
            </a:br>
            <a:r>
              <a:rPr lang="ru-RU" sz="1400" dirty="0" smtClean="0"/>
              <a:t>образовательное учреждение</a:t>
            </a:r>
            <a:br>
              <a:rPr lang="ru-RU" sz="1400" dirty="0" smtClean="0"/>
            </a:br>
            <a:r>
              <a:rPr lang="ru-RU" sz="1400" dirty="0" smtClean="0"/>
              <a:t> среднего профессионального образования</a:t>
            </a:r>
            <a:br>
              <a:rPr lang="ru-RU" sz="1400" dirty="0" smtClean="0"/>
            </a:br>
            <a:r>
              <a:rPr lang="ru-RU" sz="1400" dirty="0" smtClean="0"/>
              <a:t> Педагогический колледж №18 « Митино»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Методика использования ТСО И ЭВТ в работе с детьми</a:t>
            </a:r>
            <a:br>
              <a:rPr lang="ru-RU" sz="1400" dirty="0" smtClean="0"/>
            </a:br>
            <a:r>
              <a:rPr lang="ru-RU" sz="1400" b="1" dirty="0" smtClean="0"/>
              <a:t>Проект занятия</a:t>
            </a:r>
            <a:br>
              <a:rPr lang="ru-RU" sz="1400" b="1" dirty="0" smtClean="0"/>
            </a:br>
            <a:r>
              <a:rPr lang="ru-RU" sz="1400" b="1" dirty="0" smtClean="0"/>
              <a:t> </a:t>
            </a:r>
            <a:br>
              <a:rPr lang="ru-RU" sz="1400" b="1" dirty="0" smtClean="0"/>
            </a:br>
            <a:r>
              <a:rPr lang="ru-RU" sz="1400" b="1" dirty="0" smtClean="0"/>
              <a:t> </a:t>
            </a:r>
            <a:br>
              <a:rPr lang="ru-RU" sz="1400" b="1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200" dirty="0" smtClean="0"/>
              <a:t> Выполнила:</a:t>
            </a:r>
            <a:br>
              <a:rPr lang="ru-RU" sz="1200" dirty="0" smtClean="0"/>
            </a:br>
            <a:r>
              <a:rPr lang="ru-RU" sz="1200" dirty="0" smtClean="0"/>
              <a:t>Студентка группы №601</a:t>
            </a:r>
            <a:br>
              <a:rPr lang="ru-RU" sz="1200" dirty="0" smtClean="0"/>
            </a:br>
            <a:r>
              <a:rPr lang="ru-RU" sz="1200" dirty="0" err="1" smtClean="0"/>
              <a:t>Ерчева</a:t>
            </a:r>
            <a:r>
              <a:rPr lang="ru-RU" sz="1200" dirty="0" smtClean="0"/>
              <a:t>  Юлия Николаевна </a:t>
            </a:r>
            <a:br>
              <a:rPr lang="ru-RU" sz="1200" dirty="0" smtClean="0"/>
            </a:br>
            <a:r>
              <a:rPr lang="ru-RU" sz="1200" b="1" dirty="0" smtClean="0"/>
              <a:t>Заочного отделения</a:t>
            </a:r>
            <a:br>
              <a:rPr lang="ru-RU" sz="1200" b="1" dirty="0" smtClean="0"/>
            </a:br>
            <a:r>
              <a:rPr lang="ru-RU" sz="1200" b="1" dirty="0" smtClean="0"/>
              <a:t>По специальности: 050704</a:t>
            </a:r>
            <a:br>
              <a:rPr lang="ru-RU" sz="1200" b="1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Преподаватель: </a:t>
            </a:r>
            <a:r>
              <a:rPr lang="ru-RU" sz="1200" dirty="0" err="1" smtClean="0"/>
              <a:t>Скоропупова</a:t>
            </a:r>
            <a:r>
              <a:rPr lang="ru-RU" sz="1200" dirty="0" smtClean="0"/>
              <a:t> У.Г.</a:t>
            </a:r>
            <a:br>
              <a:rPr lang="ru-RU" sz="1200" dirty="0" smtClean="0"/>
            </a:br>
            <a:r>
              <a:rPr lang="ru-RU" sz="1200" dirty="0" smtClean="0"/>
              <a:t>____________________________</a:t>
            </a:r>
            <a:br>
              <a:rPr lang="ru-RU" sz="1200" dirty="0" smtClean="0"/>
            </a:br>
            <a:r>
              <a:rPr lang="ru-RU" sz="1200" dirty="0" smtClean="0"/>
              <a:t>(подпись Преподаватель) </a:t>
            </a:r>
            <a:br>
              <a:rPr lang="ru-RU" sz="1200" dirty="0" smtClean="0"/>
            </a:br>
            <a:r>
              <a:rPr lang="ru-RU" sz="1200" dirty="0" err="1" smtClean="0"/>
              <a:t>оценка______________________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..</a:t>
            </a:r>
            <a:endParaRPr lang="ru-RU" dirty="0"/>
          </a:p>
        </p:txBody>
      </p:sp>
    </p:spTree>
  </p:cSld>
  <p:clrMapOvr>
    <a:masterClrMapping/>
  </p:clrMapOvr>
  <p:transition advTm="585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131861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Посмотрите тут сугроб!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 ним что-то лежит? Садитесь за столы , посмотрим что там!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(Дети садятся за столы. Воспитатель снимает вуаль с мольберта).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Воспитатель: перед нами новое задание « Найди кто где живет?»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(на мольберте изображение жилищ животных)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Нужно каждому животному найти его жилище.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Дети называют животное и ставят карточки с изображением животных к их жилищу, сопровождая свои слова действиями.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Медведь зимует в берлоге. ( и так со всеми животными.)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Воспитатель: проверяем, правильно мы выполнили задание.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Медведь зимует?... ответы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Молодцы, хорошо справились с этим заданием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2936"/>
            <a:ext cx="284380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63680" y="4769768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2852936"/>
            <a:ext cx="29158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4797152"/>
            <a:ext cx="324036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797152"/>
            <a:ext cx="277180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15816" y="2852936"/>
            <a:ext cx="32403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6225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Воспитатель: ребята! Злая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Вьюжка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перепутала хвосты у зверей! Если мы правильно найдем, где чей хвост, животные оживут!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столах у детей конверты с цифрой 2 с изображением животных без хвоста и карточки с изображением хвостов. Дети подбирают карточки и комментируют свои ответы.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Воспитатель: у лисы чей хвост?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лисы - Лисий хвост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волка - Волчий хвост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белки - Беличий хвост.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(во время правильного ответа, на экране оживают животные)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2420888"/>
            <a:ext cx="32403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63680" y="4769768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797153"/>
            <a:ext cx="2915816" cy="206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2420888"/>
            <a:ext cx="29158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420888"/>
            <a:ext cx="28438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824" y="4797152"/>
            <a:ext cx="3240359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92348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Воспитатель: вот мы и справились со всеми заданиями. Животные снова могут свободно двигаться! Зимой в лесу зверям живется трудно. Как вы думаете, почему? (холодно, нет пищи). Правильно, холодно и голодно зверям в лесу зимой. Люди помогают животным выживать зимой. Для зайцев, например, они заготавливают осиновые ветки, для лосей – кормушки с сеном и солью, для белочек приносят семечки, орешки. (Изображение на экране)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Воспитатель: не только зверям голодно зимой, но и птицам. Дети моей группы передали вам сюрприз – кормушку для птиц.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нас такой обычай: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Чуть выпадет снежок,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Дощатый домик птичий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Повесить на сучок.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здесь, в саду за домом,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Среди седых ветвей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Готов обед веселый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Для птичек у детей.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прогулке повесьте кормушку на вашем участке и вы будете подкармливать птиц семечками, зернышками и хлебными корочками.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Сегодня мы с вами побывали в волшебном лесу. Мы помогли животным – расколдовали их, вы отгадали загадки, назвали правильно хвосты животных, жилища зверей. Пришло время мне проститься с вами! Вы все молодцы, справились со всеми заданиями, я обязательно расскажу своим ребятам о нашем волшебном путешествии!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7647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Окружающий мир </a:t>
            </a:r>
            <a:br>
              <a:rPr lang="ru-RU" sz="2400" dirty="0" smtClean="0"/>
            </a:br>
            <a:r>
              <a:rPr lang="ru-RU" sz="2400" dirty="0" smtClean="0"/>
              <a:t>«Путешествие в зимний лес» старшая группа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904656"/>
          </a:xfrm>
        </p:spPr>
        <p:txBody>
          <a:bodyPr>
            <a:noAutofit/>
          </a:bodyPr>
          <a:lstStyle/>
          <a:p>
            <a:pPr algn="ctr"/>
            <a:endParaRPr lang="ru-RU" sz="1800" dirty="0" smtClean="0"/>
          </a:p>
          <a:p>
            <a:pPr algn="ctr">
              <a:buNone/>
            </a:pPr>
            <a:r>
              <a:rPr lang="ru-RU" sz="1800" b="1" dirty="0" smtClean="0"/>
              <a:t>Программное содержание:</a:t>
            </a:r>
            <a:endParaRPr lang="ru-RU" sz="1800" b="1" dirty="0" smtClean="0"/>
          </a:p>
          <a:p>
            <a:pPr algn="ctr">
              <a:buNone/>
            </a:pPr>
            <a:r>
              <a:rPr lang="ru-RU" sz="1800" dirty="0" smtClean="0"/>
              <a:t>- </a:t>
            </a:r>
            <a:r>
              <a:rPr lang="ru-RU" sz="1800" dirty="0" smtClean="0"/>
              <a:t>Формировать и обогащать представления детей о жизни диких (лесных) животных зимой.</a:t>
            </a:r>
          </a:p>
          <a:p>
            <a:r>
              <a:rPr lang="ru-RU" sz="1800" dirty="0" smtClean="0"/>
              <a:t> - Уточнять и систематизировать знания детей о жилищах, местах зимовки диких животных</a:t>
            </a:r>
          </a:p>
          <a:p>
            <a:r>
              <a:rPr lang="ru-RU" sz="1800" dirty="0" smtClean="0"/>
              <a:t> - Расширять представления детей об особенностях приспособления некоторых животных к окружающей среде (белка, заяц).</a:t>
            </a:r>
          </a:p>
          <a:p>
            <a:r>
              <a:rPr lang="ru-RU" sz="1800" dirty="0" smtClean="0"/>
              <a:t> - Упражнять детей в образовании притяжательных прилагательных (волчий, заячий, лисий, беличий, лосиный) на иллюстративном раздаточном материале. Обогащать и активизировать словарь в подборе прилагательных к существительному (лес – холодный, зимний, снежный, волшебный, заколдованный, неподвижный).</a:t>
            </a:r>
          </a:p>
          <a:p>
            <a:r>
              <a:rPr lang="ru-RU" sz="1800" dirty="0" smtClean="0"/>
              <a:t> - Развивать познавательные интересы и словесно-логическое мышление у детей.</a:t>
            </a:r>
          </a:p>
          <a:p>
            <a:r>
              <a:rPr lang="ru-RU" sz="1800" dirty="0" smtClean="0"/>
              <a:t> - Воспитывать бережное ответственное отношение детей к живой природе</a:t>
            </a:r>
            <a:r>
              <a:rPr lang="ru-RU" sz="1800" dirty="0" smtClean="0"/>
              <a:t>.</a:t>
            </a:r>
          </a:p>
          <a:p>
            <a:pPr algn="ctr"/>
            <a:r>
              <a:rPr lang="ru-RU" sz="1800" b="1" dirty="0" smtClean="0"/>
              <a:t>Оборудование</a:t>
            </a:r>
          </a:p>
          <a:p>
            <a:pPr algn="ctr"/>
            <a:r>
              <a:rPr lang="ru-RU" sz="1800" dirty="0" smtClean="0"/>
              <a:t> Демонстрационный экран, мультимедиа, конверты с заданиями (раздаточный материал), фломастеры , карточки с изображением диких животных и их жилища (демонстрационный материал), кормушка.</a:t>
            </a:r>
          </a:p>
          <a:p>
            <a:pPr algn="ctr"/>
            <a:endParaRPr lang="ru-RU" sz="1800" b="1" dirty="0" smtClean="0"/>
          </a:p>
          <a:p>
            <a:pPr algn="ctr"/>
            <a:endParaRPr lang="ru-RU" sz="1800" dirty="0"/>
          </a:p>
        </p:txBody>
      </p:sp>
    </p:spTree>
  </p:cSld>
  <p:clrMapOvr>
    <a:masterClrMapping/>
  </p:clrMapOvr>
  <p:transition advTm="711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686800" cy="33265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Ход занятия: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332656"/>
            <a:ext cx="8839200" cy="6525344"/>
          </a:xfrm>
        </p:spPr>
        <p:txBody>
          <a:bodyPr>
            <a:noAutofit/>
          </a:bodyPr>
          <a:lstStyle/>
          <a:p>
            <a:r>
              <a:rPr lang="ru-RU" sz="1600" dirty="0" smtClean="0"/>
              <a:t>Воспитатель входит в группу, становится перед детьми.</a:t>
            </a:r>
          </a:p>
          <a:p>
            <a:r>
              <a:rPr lang="ru-RU" sz="1600" dirty="0" smtClean="0"/>
              <a:t> Воспитатель: ребята здравствуйте! Давайте познакомимся. Меня зовут, Юлия Николаевна.  Пока я к вам шла, мои руки очень замерзли, помогите разогреть мне ладошки. </a:t>
            </a:r>
          </a:p>
          <a:p>
            <a:r>
              <a:rPr lang="ru-RU" sz="1600" dirty="0" smtClean="0"/>
              <a:t> (дети становятся в круг с воспитателем)</a:t>
            </a:r>
          </a:p>
          <a:p>
            <a:r>
              <a:rPr lang="ru-RU" sz="1600" dirty="0" smtClean="0"/>
              <a:t> Упражнение «Ладошки»</a:t>
            </a:r>
          </a:p>
          <a:p>
            <a:r>
              <a:rPr lang="ru-RU" sz="1600" dirty="0" smtClean="0"/>
              <a:t> Если замерзают ручки,</a:t>
            </a:r>
          </a:p>
          <a:p>
            <a:r>
              <a:rPr lang="ru-RU" sz="1600" dirty="0" smtClean="0"/>
              <a:t> Начинаем их тереть, (дети медленно растирают одну ладонь о другую)</a:t>
            </a:r>
          </a:p>
          <a:p>
            <a:r>
              <a:rPr lang="ru-RU" sz="1600" dirty="0" smtClean="0"/>
              <a:t> Быстро мы сумеем ручки, </a:t>
            </a:r>
          </a:p>
          <a:p>
            <a:r>
              <a:rPr lang="ru-RU" sz="1600" dirty="0" smtClean="0"/>
              <a:t> Как на печке разогреть.</a:t>
            </a:r>
          </a:p>
          <a:p>
            <a:r>
              <a:rPr lang="ru-RU" sz="1600" dirty="0" smtClean="0"/>
              <a:t> Сначала ладошки, </a:t>
            </a:r>
          </a:p>
          <a:p>
            <a:r>
              <a:rPr lang="ru-RU" sz="1600" dirty="0" smtClean="0"/>
              <a:t> Совсем, как ледышки,</a:t>
            </a:r>
          </a:p>
          <a:p>
            <a:r>
              <a:rPr lang="ru-RU" sz="1600" dirty="0" smtClean="0"/>
              <a:t> Потом, как лягушки, </a:t>
            </a:r>
          </a:p>
          <a:p>
            <a:r>
              <a:rPr lang="ru-RU" sz="1600" dirty="0" smtClean="0"/>
              <a:t> Потом, как подушки, (растирают ладони все быстрее)</a:t>
            </a:r>
          </a:p>
          <a:p>
            <a:r>
              <a:rPr lang="ru-RU" sz="1600" dirty="0" smtClean="0"/>
              <a:t> Но вот понемножку</a:t>
            </a:r>
          </a:p>
          <a:p>
            <a:r>
              <a:rPr lang="ru-RU" sz="1600" dirty="0" smtClean="0"/>
              <a:t> Согрелись ладошки,</a:t>
            </a:r>
          </a:p>
          <a:p>
            <a:r>
              <a:rPr lang="ru-RU" sz="1600" dirty="0" smtClean="0"/>
              <a:t> Горят, и взаправду,</a:t>
            </a:r>
          </a:p>
          <a:p>
            <a:r>
              <a:rPr lang="ru-RU" sz="1600" dirty="0" smtClean="0"/>
              <a:t> А не понарошку.</a:t>
            </a:r>
          </a:p>
          <a:p>
            <a:r>
              <a:rPr lang="ru-RU" sz="1600" dirty="0" smtClean="0"/>
              <a:t> Я горю, как от огня, (вытягивают вперед раскрытые ладони)</a:t>
            </a:r>
          </a:p>
          <a:p>
            <a:r>
              <a:rPr lang="ru-RU" sz="1600" dirty="0" smtClean="0"/>
              <a:t> Вот потрогайте меня!</a:t>
            </a:r>
          </a:p>
          <a:p>
            <a:r>
              <a:rPr lang="ru-RU" sz="1600" dirty="0" smtClean="0"/>
              <a:t> (воспитатель своими ладонями соприкасается с каждым ребенком ладошками)</a:t>
            </a:r>
          </a:p>
          <a:p>
            <a:r>
              <a:rPr lang="ru-RU" sz="1600" dirty="0" smtClean="0"/>
              <a:t> </a:t>
            </a:r>
            <a:r>
              <a:rPr lang="ru-RU" sz="1600" b="1" dirty="0" smtClean="0"/>
              <a:t>В этот момент на экране появляется изображение вороны, которая кричит, о том ,что в лесу произошла беда. Ворона оставляет ребятам письмо </a:t>
            </a:r>
            <a:endParaRPr lang="ru-RU" sz="1600" b="1" dirty="0"/>
          </a:p>
        </p:txBody>
      </p:sp>
    </p:spTree>
  </p:cSld>
  <p:clrMapOvr>
    <a:masterClrMapping/>
  </p:clrMapOvr>
  <p:transition advTm="7067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86800" cy="6381328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74611"/>
            <a:ext cx="9144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Воспитатель: Ой, письмо - хотите узнать, что там написано.садитесь скорее за столы.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(Воспитатель достает заранее приготовленное письмо, усаживает детей за столы, и читает письмо).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Воспитатель: Дорогие ребята ! В лесу произошла беда! Злая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Вьюжка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заколдовала всех лесных зверей! Они стоят неподвижно. Помогите им, пожалуйста. Если вы выполните все задания, звери снова оживут!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Воспитатель: поможем 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Дети: да!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Воспитатель: тогда нам нужно отправляться в лес. Ворона оставила нам волшебную палочку. С помощью ее мы быстро перенесемся в лес, на лесную поляну. Вставайте около своих столов.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Закройте глаза и выполняйте со мной следующие движения: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Ты сначала улыбнись, на носочки поднимись, руку правую вперед, ногу левую назад, а теперь остановись и немножко покружись!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 Дети открывают глаза.)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помощью ее чудес мы попали в дивный лес!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(Делает акцент на волшебную палочку; На экране появляется изображение зимнего леса).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3761656"/>
            <a:ext cx="5184576" cy="29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8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45719"/>
            <a:ext cx="8686800" cy="45719"/>
          </a:xfrm>
        </p:spPr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6632"/>
            <a:ext cx="8686800" cy="674136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Воспитатель: ребята, садитесь за столы.</a:t>
            </a:r>
          </a:p>
          <a:p>
            <a:r>
              <a:rPr lang="ru-RU" sz="1600" dirty="0" smtClean="0"/>
              <a:t> Чародейкою – зимою</a:t>
            </a:r>
          </a:p>
          <a:p>
            <a:r>
              <a:rPr lang="ru-RU" sz="1600" dirty="0" smtClean="0"/>
              <a:t> Околдован лес стоит-</a:t>
            </a:r>
          </a:p>
          <a:p>
            <a:r>
              <a:rPr lang="ru-RU" sz="1600" dirty="0" smtClean="0"/>
              <a:t> Неподвижную немою</a:t>
            </a:r>
          </a:p>
          <a:p>
            <a:r>
              <a:rPr lang="ru-RU" sz="1600" dirty="0" smtClean="0"/>
              <a:t> Чудной жизнью он блестит… (Ф.Тютчев)</a:t>
            </a:r>
          </a:p>
          <a:p>
            <a:r>
              <a:rPr lang="ru-RU" sz="1600" dirty="0" smtClean="0"/>
              <a:t> Воспитатель: А в какой лес мы с вами попали? Опишите его!</a:t>
            </a:r>
          </a:p>
          <a:p>
            <a:r>
              <a:rPr lang="ru-RU" sz="1600" dirty="0" smtClean="0"/>
              <a:t> Ответы детей: снежный, заколдованный, красивый, зимний, таинственный, суровый, морозный…</a:t>
            </a:r>
          </a:p>
          <a:p>
            <a:r>
              <a:rPr lang="ru-RU" sz="1600" dirty="0" smtClean="0"/>
              <a:t> Воспитатель: а вот и первое задание! Нам нужно отгадать загадки о животных. Если мы с вами ответим правильно, животные появятся в нашем лесу! Только договоримся, будем слушать загадки до конца!</a:t>
            </a:r>
          </a:p>
          <a:p>
            <a:r>
              <a:rPr lang="ru-RU" sz="1600" dirty="0" smtClean="0"/>
              <a:t> 1. На овчарку он похож.</a:t>
            </a:r>
          </a:p>
          <a:p>
            <a:r>
              <a:rPr lang="ru-RU" sz="1600" dirty="0" smtClean="0"/>
              <a:t> Что ни зуб – то острый нож!</a:t>
            </a:r>
          </a:p>
          <a:p>
            <a:r>
              <a:rPr lang="ru-RU" sz="1600" dirty="0" smtClean="0"/>
              <a:t> Он бежит, оскалив пасть,</a:t>
            </a:r>
          </a:p>
          <a:p>
            <a:r>
              <a:rPr lang="ru-RU" sz="1600" dirty="0" smtClean="0"/>
              <a:t> На овцу готов напасть.</a:t>
            </a:r>
          </a:p>
          <a:p>
            <a:r>
              <a:rPr lang="ru-RU" sz="1600" dirty="0" smtClean="0"/>
              <a:t> (волк)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3501008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6632"/>
          </a:xfrm>
        </p:spPr>
        <p:txBody>
          <a:bodyPr>
            <a:noAutofit/>
          </a:bodyPr>
          <a:lstStyle/>
          <a:p>
            <a:pPr algn="ctr"/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1052736"/>
            <a:ext cx="316835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3975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2. Не барашек и не кот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Носит шубку целый 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Шубка серая для лета,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 зимой другого цвета. (а какого же цвета шубка зайца зимой?)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(заяц)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924944"/>
            <a:ext cx="3131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3. Посмотрите-ка, какая –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Вся горит, как золотая.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Ходит в шубке дорогой,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Хвост пушистый и большой.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(лиса)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915816" y="4077072"/>
            <a:ext cx="3096344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40462"/>
            <a:ext cx="28438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4. Снегов копытами касаясь,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Ходит по лесу красавец,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Ходит смело и легко,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Рога раскинув широко.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(лось)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908720"/>
            <a:ext cx="31683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2996951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 С ветки на ветку,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Быстро, как мяч,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Скачет по лесу рыжий циркач.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Вот на лету он шишку сорвал,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Прыгнул на ствол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И в дупло убежал. (белка)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4221088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522758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Воспитатель: а, и правда животные заколдованные ! они не двигаются. Поможем их расколдовать. Выполним следующее задание.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Возьмите конверты с цифрой 1 , посмотрите, кто здесь изображен?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Ответы детей: лесные звери, дикие животные!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 каких диких животных мы не увидим в зимнем лесу? (Ежа и медведя)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Почему? (Они спят)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Возьмите синюю ручку и обведите тех животных, которых мы не увидим в зимнем лесу (дети выполняют задание).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Какие животные сменили свои шубки зимой? (заяц, белка)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 как изменился их внешний вид? ответы детей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(Обведите этих животных красной ручкой)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Физкультминутка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нас продолжается прогулка по зимнему лесу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Встаньте в круг и повторяйте за мной: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Щиплет уши, щиплет нос, (трогают уши и нос)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Лезет в валенки мороз. (имитируют мороз)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Мы мороза не боимся, (грозят пальчиком)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Продолжаем, веселимся. (активно шевелят руками)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 сугробам мы шагаем (высоко поднимают ноги)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Выше ноги поднимаем.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Справа – хлоп и слева – хлоп. (хлопки руками)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1196752"/>
            <a:ext cx="32038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96752"/>
            <a:ext cx="28438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1196752"/>
            <a:ext cx="30963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4293096"/>
            <a:ext cx="309634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293096"/>
            <a:ext cx="291581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2160" y="4293096"/>
            <a:ext cx="313184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739015" y="722332"/>
            <a:ext cx="16659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Дикие животные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88937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Домашние  животные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1312</Words>
  <Application>Microsoft Office PowerPoint</Application>
  <PresentationFormat>Экран (4:3)</PresentationFormat>
  <Paragraphs>135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Департамент Образования города Москвы  Государственное бюджетное образовательное учреждение  среднего профессионального образования  Педагогический колледж №18 « Митино»           Методика использования ТСО И ЭВТ в работе с детьми Проект занятия              Выполнила: Студентка группы №601 Ерчева  Юлия Николаевна  Заочного отделения По специальности: 050704   Преподаватель: Скоропупова У.Г. ____________________________ (подпись Преподаватель)  оценка______________________ </vt:lpstr>
      <vt:lpstr>Окружающий мир  «Путешествие в зимний лес» старшая группа </vt:lpstr>
      <vt:lpstr>Ход занятия:</vt:lpstr>
      <vt:lpstr>.</vt:lpstr>
      <vt:lpstr>.</vt:lpstr>
      <vt:lpstr>.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 моих  родителей</dc:title>
  <dc:creator>Дмитрий</dc:creator>
  <cp:lastModifiedBy>Дмитрий</cp:lastModifiedBy>
  <cp:revision>70</cp:revision>
  <dcterms:created xsi:type="dcterms:W3CDTF">2013-12-20T13:59:24Z</dcterms:created>
  <dcterms:modified xsi:type="dcterms:W3CDTF">2014-04-10T08:13:44Z</dcterms:modified>
</cp:coreProperties>
</file>