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  <p:sldId id="264" r:id="rId9"/>
    <p:sldId id="265" r:id="rId10"/>
    <p:sldId id="266" r:id="rId11"/>
    <p:sldId id="268" r:id="rId12"/>
    <p:sldId id="267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6641" y="2438400"/>
            <a:ext cx="5572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Тайна имени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Софья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066800"/>
            <a:ext cx="6213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средняя общеобразовательная школа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углубленным изучением отдельных предметов №1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г.Серафимовича Волгоградской области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4114800"/>
            <a:ext cx="2288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Работу выполнила</a:t>
            </a:r>
          </a:p>
          <a:p>
            <a:r>
              <a:rPr lang="ru-RU" dirty="0" smtClean="0"/>
              <a:t>Ученица 2 «В» класса</a:t>
            </a:r>
          </a:p>
          <a:p>
            <a:r>
              <a:rPr lang="ru-RU" dirty="0" err="1" smtClean="0"/>
              <a:t>Веденина</a:t>
            </a:r>
            <a:r>
              <a:rPr lang="ru-RU" dirty="0" smtClean="0"/>
              <a:t> Софья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410200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Серафимович 2012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505" y="1447800"/>
            <a:ext cx="8454045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dirty="0" smtClean="0"/>
              <a:t>Нежная, утонченная девочка. Не плакса, не рохля. </a:t>
            </a:r>
            <a:endParaRPr lang="ru-RU" sz="2000" dirty="0" smtClean="0"/>
          </a:p>
          <a:p>
            <a:pPr algn="ctr"/>
            <a:r>
              <a:rPr lang="ru-RU" sz="2000" dirty="0" smtClean="0"/>
              <a:t>Добра</a:t>
            </a:r>
            <a:r>
              <a:rPr lang="ru-RU" sz="2000" dirty="0" smtClean="0"/>
              <a:t>, в доме у нее часто можно </a:t>
            </a:r>
            <a:r>
              <a:rPr lang="ru-RU" sz="2000" dirty="0" smtClean="0"/>
              <a:t>обнаружить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попавшую в беду собаку или кошку. </a:t>
            </a:r>
            <a:endParaRPr lang="ru-RU" sz="2000" dirty="0" smtClean="0"/>
          </a:p>
          <a:p>
            <a:pPr algn="ctr"/>
            <a:r>
              <a:rPr lang="ru-RU" sz="2000" dirty="0" smtClean="0"/>
              <a:t>С </a:t>
            </a:r>
            <a:r>
              <a:rPr lang="ru-RU" sz="2000" dirty="0" smtClean="0"/>
              <a:t>незнакомыми людьми держится стесненно, недоверчиво. </a:t>
            </a:r>
            <a:endParaRPr lang="ru-RU" sz="2000" dirty="0" smtClean="0"/>
          </a:p>
          <a:p>
            <a:pPr algn="ctr"/>
            <a:r>
              <a:rPr lang="ru-RU" sz="2000" dirty="0" smtClean="0"/>
              <a:t>Хотя </a:t>
            </a:r>
            <a:r>
              <a:rPr lang="ru-RU" sz="2000" dirty="0" smtClean="0"/>
              <a:t>с близкими и друзьями она тоже не очень откровенна, они знают, </a:t>
            </a:r>
            <a:endParaRPr lang="ru-RU" sz="2000" dirty="0" smtClean="0"/>
          </a:p>
          <a:p>
            <a:pPr algn="ctr"/>
            <a:r>
              <a:rPr lang="ru-RU" sz="2000" dirty="0" smtClean="0"/>
              <a:t>что </a:t>
            </a:r>
            <a:r>
              <a:rPr lang="ru-RU" sz="2000" dirty="0" smtClean="0"/>
              <a:t>на Софью всегда можно положиться, если надо - поделится последним.</a:t>
            </a:r>
            <a:br>
              <a:rPr lang="ru-RU" sz="2000" dirty="0" smtClean="0"/>
            </a:br>
            <a:r>
              <a:rPr lang="ru-RU" sz="2000" dirty="0" smtClean="0"/>
              <a:t>Софья усидчива и педантична, что способствует ее успехам в учебе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Принципиальна, всегда готова постоять за свои идеи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Ценит хорошие отношения с родственниками, </a:t>
            </a:r>
            <a:endParaRPr lang="ru-RU" sz="2000" dirty="0" smtClean="0"/>
          </a:p>
          <a:p>
            <a:pPr algn="ctr"/>
            <a:r>
              <a:rPr lang="ru-RU" sz="2000" dirty="0" smtClean="0"/>
              <a:t>которые </a:t>
            </a:r>
            <a:r>
              <a:rPr lang="ru-RU" sz="2000" dirty="0" smtClean="0"/>
              <a:t>всегда занимают важное место в ее жизни. </a:t>
            </a:r>
            <a:endParaRPr lang="ru-RU" sz="2000" dirty="0" smtClean="0"/>
          </a:p>
          <a:p>
            <a:pPr algn="ctr"/>
            <a:r>
              <a:rPr lang="ru-RU" sz="2000" dirty="0" smtClean="0"/>
              <a:t>Рукодельница</a:t>
            </a:r>
            <a:r>
              <a:rPr lang="ru-RU" sz="2000" dirty="0" smtClean="0"/>
              <a:t>, любит кропотливую мелкую работу</a:t>
            </a:r>
            <a:r>
              <a:rPr lang="ru-RU" sz="2000" dirty="0" smtClean="0"/>
              <a:t>,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часто наделена музыкальными способностями, увлекается театром.</a:t>
            </a:r>
            <a:br>
              <a:rPr lang="ru-RU" sz="2000" dirty="0" smtClean="0"/>
            </a:b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592" y="1371600"/>
            <a:ext cx="912140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Свою исследовательскую работу я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посвятила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изучению истории происхождения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имени Софья,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изучила его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значение.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Важно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помнить, что имя – это не наряд,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который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можно надевать по праздникам,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можно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подарить или выбросить.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Значение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имени - часть личности,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дается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оно только единожды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сопровождает человека всю жизнь.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47800" y="1905000"/>
            <a:ext cx="63059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«Имена, имена, имена –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В нашей речи звучат неслучайно: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Как загадочна эта страна –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Так и имя – загадка и тайна»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                                     ( А.Бобров)</a:t>
            </a:r>
            <a:endParaRPr lang="ru-RU" sz="32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81200" y="1447800"/>
            <a:ext cx="52955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имени Софья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487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2000" y="1524000"/>
            <a:ext cx="745915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Задачи: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-изучение и анализ 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литературных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источников;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сбор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информацию 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об имени Софья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990600"/>
            <a:ext cx="722146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Методы исследования:</a:t>
            </a:r>
          </a:p>
          <a:p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286000"/>
            <a:ext cx="47176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поисковый</a:t>
            </a:r>
            <a:endParaRPr lang="ru-RU" sz="5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описательный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i-tmb-0x" descr="http://im6-tub.yandex.net/i?id=274928019-22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838200"/>
            <a:ext cx="200787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9993" y="3200400"/>
            <a:ext cx="7708649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Человеческое </a:t>
            </a:r>
            <a:r>
              <a:rPr lang="ru-RU" sz="2400" b="1" dirty="0" smtClean="0">
                <a:solidFill>
                  <a:srgbClr val="00B050"/>
                </a:solidFill>
              </a:rPr>
              <a:t>имя с древнейших </a:t>
            </a:r>
            <a:r>
              <a:rPr lang="ru-RU" sz="2400" b="1" dirty="0" smtClean="0">
                <a:solidFill>
                  <a:srgbClr val="00B050"/>
                </a:solidFill>
              </a:rPr>
              <a:t>времен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обладает магической силой</a:t>
            </a:r>
            <a:r>
              <a:rPr lang="ru-RU" sz="2400" b="1" dirty="0" smtClean="0">
                <a:solidFill>
                  <a:srgbClr val="00B050"/>
                </a:solidFill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является объектом различных теорий и исследований. 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Имя </a:t>
            </a:r>
            <a:r>
              <a:rPr lang="ru-RU" sz="2400" b="1" dirty="0" smtClean="0">
                <a:solidFill>
                  <a:srgbClr val="00B050"/>
                </a:solidFill>
              </a:rPr>
              <a:t>окутано завесой тайны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Это таинственный мир, разнообразный и красочный</a:t>
            </a:r>
            <a:r>
              <a:rPr lang="ru-RU" sz="2400" b="1" dirty="0" smtClean="0">
                <a:solidFill>
                  <a:srgbClr val="00B050"/>
                </a:solidFill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непостижимым образом влияет на наши судьбы…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09600"/>
            <a:ext cx="9301905" cy="4370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Имена бывают различные: </a:t>
            </a:r>
            <a:endParaRPr lang="ru-RU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прекрасные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и неблагозвучные, </a:t>
            </a:r>
            <a:endParaRPr lang="ru-RU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экзотические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, экзотические и обширно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распространенные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. </a:t>
            </a:r>
            <a:endParaRPr lang="ru-RU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В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нашей  стране  мужские и женские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имена</a:t>
            </a: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давались детям по церковному календарю. </a:t>
            </a:r>
            <a:endParaRPr lang="ru-RU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Сейчас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выбор имени зависит от  предпочтения родителей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Иногда ребенка называют: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согласно семейным обычаям, </a:t>
            </a:r>
            <a:endParaRPr lang="ru-RU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часто </a:t>
            </a: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в память или в честь дорогого человека;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из-за красивого звучания, сочетания с отчеством 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потому что редкое;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по совету родителей;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CC3300"/>
                </a:solidFill>
                <a:latin typeface="Arial Black" pitchFamily="34" charset="0"/>
              </a:rPr>
              <a:t>потому что модное, актуальное</a:t>
            </a:r>
          </a:p>
          <a:p>
            <a:pPr>
              <a:buFontTx/>
              <a:buChar char="-"/>
            </a:pPr>
            <a:endParaRPr lang="ru-RU" dirty="0">
              <a:latin typeface="Calibri" pitchFamily="34" charset="0"/>
            </a:endParaRPr>
          </a:p>
        </p:txBody>
      </p:sp>
      <p:pic>
        <p:nvPicPr>
          <p:cNvPr id="6" name="Рисунок 5" descr="222041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724400"/>
            <a:ext cx="25908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55031" y="1752600"/>
            <a:ext cx="602440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София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Софья-</a:t>
            </a:r>
          </a:p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греческое</a:t>
            </a:r>
          </a:p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«Мудрость»</a:t>
            </a:r>
            <a:endParaRPr lang="ru-RU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25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1000" y="685800"/>
            <a:ext cx="806214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 smtClean="0"/>
              <a:t>Зодиак имени</a:t>
            </a:r>
            <a:r>
              <a:rPr lang="ru-RU" sz="2400" dirty="0" smtClean="0"/>
              <a:t>: Весы.</a:t>
            </a:r>
            <a:br>
              <a:rPr lang="ru-RU" sz="2400" dirty="0" smtClean="0"/>
            </a:br>
            <a:r>
              <a:rPr lang="ru-RU" sz="2400" b="1" dirty="0" smtClean="0"/>
              <a:t>Планета</a:t>
            </a:r>
            <a:r>
              <a:rPr lang="ru-RU" sz="2400" dirty="0" smtClean="0"/>
              <a:t>: Сатурн.</a:t>
            </a:r>
            <a:br>
              <a:rPr lang="ru-RU" sz="2400" dirty="0" smtClean="0"/>
            </a:br>
            <a:r>
              <a:rPr lang="ru-RU" sz="2400" b="1" dirty="0" smtClean="0"/>
              <a:t>Цвет имени</a:t>
            </a:r>
            <a:r>
              <a:rPr lang="ru-RU" sz="2400" dirty="0" smtClean="0"/>
              <a:t>: темно-голубой.</a:t>
            </a:r>
            <a:br>
              <a:rPr lang="ru-RU" sz="2400" dirty="0" smtClean="0"/>
            </a:br>
            <a:r>
              <a:rPr lang="ru-RU" sz="2400" b="1" dirty="0" smtClean="0"/>
              <a:t>Камень-талисман</a:t>
            </a:r>
            <a:r>
              <a:rPr lang="ru-RU" sz="2400" dirty="0" smtClean="0"/>
              <a:t>: лазурит.</a:t>
            </a:r>
            <a:br>
              <a:rPr lang="ru-RU" sz="2400" dirty="0" smtClean="0"/>
            </a:br>
            <a:r>
              <a:rPr lang="ru-RU" sz="2400" b="1" dirty="0" smtClean="0"/>
              <a:t>Благоприятное растение</a:t>
            </a:r>
            <a:r>
              <a:rPr lang="ru-RU" sz="2400" dirty="0" smtClean="0"/>
              <a:t>: липа, любисток.</a:t>
            </a:r>
            <a:br>
              <a:rPr lang="ru-RU" sz="2400" dirty="0" smtClean="0"/>
            </a:br>
            <a:r>
              <a:rPr lang="ru-RU" sz="2400" b="1" dirty="0" smtClean="0"/>
              <a:t>Покровитель имени</a:t>
            </a:r>
            <a:r>
              <a:rPr lang="ru-RU" sz="2400" dirty="0" smtClean="0"/>
              <a:t>: богомол.</a:t>
            </a:r>
            <a:br>
              <a:rPr lang="ru-RU" sz="2400" dirty="0" smtClean="0"/>
            </a:br>
            <a:r>
              <a:rPr lang="ru-RU" sz="2400" b="1" dirty="0" smtClean="0"/>
              <a:t>Счастливый день</a:t>
            </a:r>
            <a:r>
              <a:rPr lang="ru-RU" sz="2400" dirty="0" smtClean="0"/>
              <a:t>: пятница.</a:t>
            </a:r>
            <a:br>
              <a:rPr lang="ru-RU" sz="2400" dirty="0" smtClean="0"/>
            </a:br>
            <a:r>
              <a:rPr lang="ru-RU" sz="2400" b="1" dirty="0" smtClean="0"/>
              <a:t>Счастливое время года</a:t>
            </a:r>
            <a:r>
              <a:rPr lang="ru-RU" sz="2400" dirty="0" smtClean="0"/>
              <a:t>: осень.</a:t>
            </a:r>
            <a:br>
              <a:rPr lang="ru-RU" sz="2400" dirty="0" smtClean="0"/>
            </a:br>
            <a:r>
              <a:rPr lang="ru-RU" sz="2400" b="1" dirty="0" smtClean="0"/>
              <a:t>Уменьшительные формы</a:t>
            </a:r>
            <a:r>
              <a:rPr lang="ru-RU" sz="2400" dirty="0" smtClean="0"/>
              <a:t>: </a:t>
            </a:r>
            <a:r>
              <a:rPr lang="ru-RU" sz="2400" dirty="0" err="1" smtClean="0"/>
              <a:t>Софьюшка</a:t>
            </a:r>
            <a:r>
              <a:rPr lang="ru-RU" sz="2400" dirty="0" smtClean="0"/>
              <a:t>, Софа, Соня, </a:t>
            </a:r>
            <a:r>
              <a:rPr lang="ru-RU" sz="2400" dirty="0" err="1" smtClean="0"/>
              <a:t>Сонюша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b="1" dirty="0" smtClean="0"/>
              <a:t>Основные черты</a:t>
            </a:r>
            <a:r>
              <a:rPr lang="ru-RU" sz="2400" dirty="0" smtClean="0"/>
              <a:t>: общительность, активность, щедрость.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33135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19600"/>
            <a:ext cx="2990851" cy="22431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332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20</cp:revision>
  <dcterms:created xsi:type="dcterms:W3CDTF">2012-04-25T16:29:51Z</dcterms:created>
  <dcterms:modified xsi:type="dcterms:W3CDTF">2012-04-25T17:07:54Z</dcterms:modified>
</cp:coreProperties>
</file>