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8" r:id="rId3"/>
    <p:sldId id="271" r:id="rId4"/>
    <p:sldId id="273" r:id="rId5"/>
    <p:sldId id="275" r:id="rId6"/>
    <p:sldId id="274" r:id="rId7"/>
    <p:sldId id="276" r:id="rId8"/>
    <p:sldId id="278" r:id="rId9"/>
    <p:sldId id="280" r:id="rId10"/>
    <p:sldId id="265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D26"/>
    <a:srgbClr val="050B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00FE3-DCFC-475C-9FED-F5ADC19F0FD6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F3FFF-4DF7-43F8-85B5-A3C70DF63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3FFF-4DF7-43F8-85B5-A3C70DF638F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3FFF-4DF7-43F8-85B5-A3C70DF638F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3FFF-4DF7-43F8-85B5-A3C70DF638F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3FFF-4DF7-43F8-85B5-A3C70DF638F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3FFF-4DF7-43F8-85B5-A3C70DF638F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3FFF-4DF7-43F8-85B5-A3C70DF638F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3FFF-4DF7-43F8-85B5-A3C70DF638F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3FFF-4DF7-43F8-85B5-A3C70DF638F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3FFF-4DF7-43F8-85B5-A3C70DF638F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3FFF-4DF7-43F8-85B5-A3C70DF638F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3FFF-4DF7-43F8-85B5-A3C70DF638F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Users\&#1052;&#1072;&#1096;&#1072;\Desktop\&#1084;&#1086;&#1080;%20&#1087;&#1088;&#1077;&#1079;&#1077;&#1085;&#1090;&#1072;&#1094;&#1080;&#1080;\&#1087;&#1088;&#1077;&#1079;&#1077;&#1085;&#1090;&#1072;&#1094;&#1080;&#1103;%20&#1076;&#1077;&#1085;&#1100;%20&#1080;%20&#1085;&#1086;&#1095;&#1100;\Day_&amp;_Night.BDRip.rus.eng.ukr.avi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Users\&#1052;&#1072;&#1096;&#1072;\Downloads\Rotating%20Earth%20day%20&amp;%20night%20-%20PlanetObserver.mp4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lnc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1134406" y="-1134406"/>
            <a:ext cx="6875190" cy="91440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9265" y="0"/>
            <a:ext cx="662473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Смена дня и ночи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ay_&amp;_Night.BDRip.rus.eng.ukr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87624" y="1556792"/>
            <a:ext cx="6858000" cy="3810000"/>
          </a:xfrm>
          <a:prstGeom prst="rect">
            <a:avLst/>
          </a:prstGeom>
        </p:spPr>
      </p:pic>
      <p:pic>
        <p:nvPicPr>
          <p:cNvPr id="3" name="Рисунок 2" descr="день и ноч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1628800"/>
            <a:ext cx="6930897" cy="36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692696"/>
            <a:ext cx="5117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Мультфильм  «День и ночь»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5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060848"/>
            <a:ext cx="64137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До новых встреч!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scan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D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scan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39943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omic Sans MS" pitchFamily="66" charset="0"/>
              </a:rPr>
              <a:t>Вот так выглядит наша Земля из космоса. В чёрном бездонном пространстве, усеянном точками звёзд, медленно кружится наша планета. Сквозь голубоватую дымку на ней просвечивают синие пятна морей и океанов. На поверхности океанов разбросаны большие куски суши и маленькие острова. Желтые пески пустынь сменяются густыми лесами, по равнинам извиваются тонкие ниточки рек. 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66124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В некоторых местах поверхность Земли как будто смята, она вся в складках и трещинах. Здесь поднялись выше облаков горы. Их вершины ярко блестят под лучами солнца, потому что покрыты вечными снегами.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6560_rassvet_nad_izhoroi_4e629_5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887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ripodadapter.ru/jj/best10/sara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39942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6-005-Zaka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bauldemipsp.files.wordpress.com/2010/09/20060604114619_cieloazu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otating Earth day &amp; night - PlanetObserver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66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028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120</Words>
  <Application>Microsoft Office PowerPoint</Application>
  <PresentationFormat>Экран (4:3)</PresentationFormat>
  <Paragraphs>16</Paragraphs>
  <Slides>11</Slides>
  <Notes>11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и ночь</dc:title>
  <dc:creator>Маша</dc:creator>
  <cp:lastModifiedBy>Маша</cp:lastModifiedBy>
  <cp:revision>119</cp:revision>
  <dcterms:created xsi:type="dcterms:W3CDTF">2012-01-16T06:42:44Z</dcterms:created>
  <dcterms:modified xsi:type="dcterms:W3CDTF">2014-02-19T12:59:54Z</dcterms:modified>
</cp:coreProperties>
</file>