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«Кто, где живет»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Выполнила </a:t>
            </a:r>
            <a:r>
              <a:rPr lang="ru-RU" dirty="0" err="1" smtClean="0">
                <a:solidFill>
                  <a:srgbClr val="FF0000"/>
                </a:solidFill>
              </a:rPr>
              <a:t>Белкова</a:t>
            </a:r>
            <a:r>
              <a:rPr lang="ru-RU" dirty="0" smtClean="0">
                <a:solidFill>
                  <a:srgbClr val="FF0000"/>
                </a:solidFill>
              </a:rPr>
              <a:t> Л.Н.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 МБДОУ «Детский сад №8 комбинированного вида» г. Канаш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9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Дупло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аня\Desktop\67612010_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64764" cy="48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7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аня\Desktop\ава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03653" cy="48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8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аня\Desktop\oriolus-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4495"/>
            <a:ext cx="7128792" cy="5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3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Саня\Desktop\10724_750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9" y="1412776"/>
            <a:ext cx="71437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6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Саня\Desktop\iог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17649" cy="49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5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Саня\Desktop\beb6f7bbc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64085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0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Саня\Desktop\98963b6c6c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340768"/>
            <a:ext cx="6576053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4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аня\Desktop\Screen-Shot-2013-04-12-at-9.52.01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6303682" cy="49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3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Саня\Desktop\3937713-a4f54202a9ad77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64" y="1628800"/>
            <a:ext cx="6502941" cy="485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7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Хатка</a:t>
            </a:r>
            <a:endParaRPr lang="ru-RU" dirty="0"/>
          </a:p>
        </p:txBody>
      </p:sp>
      <p:pic>
        <p:nvPicPr>
          <p:cNvPr id="18434" name="Picture 2" descr="C:\Users\Саня\Desktop\iлдо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43388" cy="46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Муравьи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ня\Desktop\1228329631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04963" cy="54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9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ня\Desktop\54109782_3307b61ba0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21269" cy="53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2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аня\Desktop\134545315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65498" cy="53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Осинное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гнездо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аня\Desktop\img_1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712520" cy="50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9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аня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809151" cy="5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аня\Desktop\1735558_b1C6e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5172"/>
            <a:ext cx="5688632" cy="52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8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аня\Desktop\d1e02401ef908f7a974b3430a5a19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317"/>
            <a:ext cx="7200800" cy="51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8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аня\Desktop\0b2df74861564a6e79eb67d335ade6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19788" cy="5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11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42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«Кто, где живет»</vt:lpstr>
      <vt:lpstr>Муравьи</vt:lpstr>
      <vt:lpstr>Муравейник</vt:lpstr>
      <vt:lpstr>Оса</vt:lpstr>
      <vt:lpstr>Осинное гнездо</vt:lpstr>
      <vt:lpstr>Пчела</vt:lpstr>
      <vt:lpstr>Улей</vt:lpstr>
      <vt:lpstr>Соты</vt:lpstr>
      <vt:lpstr>Белка</vt:lpstr>
      <vt:lpstr>Дупло</vt:lpstr>
      <vt:lpstr>Птица</vt:lpstr>
      <vt:lpstr>Гнездо</vt:lpstr>
      <vt:lpstr>Собака</vt:lpstr>
      <vt:lpstr>Будка</vt:lpstr>
      <vt:lpstr>Лиса</vt:lpstr>
      <vt:lpstr>Нора</vt:lpstr>
      <vt:lpstr>Бобр</vt:lpstr>
      <vt:lpstr>Хатка</vt:lpstr>
      <vt:lpstr>Хатка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«Кто, где живет»</dc:title>
  <dc:creator>Саня</dc:creator>
  <cp:lastModifiedBy>Саня</cp:lastModifiedBy>
  <cp:revision>2</cp:revision>
  <dcterms:created xsi:type="dcterms:W3CDTF">2014-03-17T14:35:06Z</dcterms:created>
  <dcterms:modified xsi:type="dcterms:W3CDTF">2014-03-17T14:54:07Z</dcterms:modified>
</cp:coreProperties>
</file>