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file:///F:\&#1079;&#1072;&#1085;&#1103;&#1090;&#1080;&#1077;%202&#1075;&#1088;&#1091;&#1087;&#1087;&#1072;%20&#1088;&#1072;&#1085;&#1085;&#1077;&#1075;&#1086;%20&#1074;&#1086;&#1079;&#1072;&#1089;&#1090;&#1072;\&#1084;&#1103;&#1091;.mp3" TargetMode="External"/><Relationship Id="rId7" Type="http://schemas.openxmlformats.org/officeDocument/2006/relationships/image" Target="../media/image3.png"/><Relationship Id="rId2" Type="http://schemas.openxmlformats.org/officeDocument/2006/relationships/audio" Target="file:///F:\&#1079;&#1072;&#1085;&#1103;&#1090;&#1080;&#1077;%202&#1075;&#1088;&#1091;&#1087;&#1087;&#1072;%20&#1088;&#1072;&#1085;&#1085;&#1077;&#1075;&#1086;%20&#1074;&#1086;&#1079;&#1072;&#1089;&#1090;&#1072;\&#1084;&#1103;&#1091;_mp3cut.foxcom.su_.mp3" TargetMode="External"/><Relationship Id="rId1" Type="http://schemas.openxmlformats.org/officeDocument/2006/relationships/audio" Target="file:///F:\&#1079;&#1072;&#1085;&#1103;&#1090;&#1080;&#1077;%202&#1075;&#1088;&#1091;&#1087;&#1087;&#1072;%20&#1088;&#1072;&#1085;&#1085;&#1077;&#1075;&#1086;%20&#1074;&#1086;&#1079;&#1072;&#1089;&#1090;&#1072;\&#1089;&#1072;&#1073;&#1072;&#1082;&#1072;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video" Target="file:///C:\Users\&#1048;&#1088;&#1080;&#1085;&#1072;\Desktop\&#1082;&#1086;&#1090;4.wmv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gazon-uxod-za-gazonom-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4354"/>
            <a:ext cx="9143999" cy="6862354"/>
          </a:xfrm>
          <a:prstGeom prst="rect">
            <a:avLst/>
          </a:prstGeom>
        </p:spPr>
      </p:pic>
      <p:pic>
        <p:nvPicPr>
          <p:cNvPr id="4" name="Рисунок 3" descr="11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178" y="1571612"/>
            <a:ext cx="2738632" cy="3501093"/>
          </a:xfrm>
          <a:prstGeom prst="rect">
            <a:avLst/>
          </a:prstGeom>
        </p:spPr>
      </p:pic>
      <p:pic>
        <p:nvPicPr>
          <p:cNvPr id="5" name="Рисунок 4" descr="66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29322" y="2064731"/>
            <a:ext cx="2071702" cy="3203171"/>
          </a:xfrm>
          <a:prstGeom prst="rect">
            <a:avLst/>
          </a:prstGeom>
        </p:spPr>
      </p:pic>
      <p:pic>
        <p:nvPicPr>
          <p:cNvPr id="6" name="саба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-304800" y="5572140"/>
            <a:ext cx="304800" cy="304800"/>
          </a:xfrm>
          <a:prstGeom prst="rect">
            <a:avLst/>
          </a:prstGeom>
        </p:spPr>
      </p:pic>
      <p:pic>
        <p:nvPicPr>
          <p:cNvPr id="9" name="мяу_mp3cut.foxcom.su_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-304800" y="4071942"/>
            <a:ext cx="304800" cy="304800"/>
          </a:xfrm>
          <a:prstGeom prst="rect">
            <a:avLst/>
          </a:prstGeom>
        </p:spPr>
      </p:pic>
      <p:pic>
        <p:nvPicPr>
          <p:cNvPr id="10" name="мяу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/>
          <a:stretch>
            <a:fillRect/>
          </a:stretch>
        </p:blipFill>
        <p:spPr>
          <a:xfrm>
            <a:off x="-304800" y="307181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3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82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51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118"/>
                            </p:stCondLst>
                            <p:childTnLst>
                              <p:par>
                                <p:cTn id="2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118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от4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285728"/>
            <a:ext cx="8382059" cy="6286544"/>
          </a:xfrm>
          <a:prstGeom prst="rect">
            <a:avLst/>
          </a:prstGeom>
        </p:spPr>
      </p:pic>
      <p:pic>
        <p:nvPicPr>
          <p:cNvPr id="8" name="кот">
            <a:hlinkClick r:id="" action="ppaction://media"/>
          </p:cNvPr>
          <p:cNvPicPr>
            <a:picLocks noRot="1" noChangeAspect="1"/>
          </p:cNvPicPr>
          <p:nvPr>
            <a:wavAudioFile r:embed="rId2" name="кот"/>
          </p:nvPr>
        </p:nvPicPr>
        <p:blipFill>
          <a:blip r:embed="rId5"/>
          <a:stretch>
            <a:fillRect/>
          </a:stretch>
        </p:blipFill>
        <p:spPr>
          <a:xfrm>
            <a:off x="-1500230" y="421481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9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0</Words>
  <PresentationFormat>Экран (4:3)</PresentationFormat>
  <Paragraphs>0</Paragraphs>
  <Slides>3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25</cp:revision>
  <dcterms:created xsi:type="dcterms:W3CDTF">2012-11-30T13:01:08Z</dcterms:created>
  <dcterms:modified xsi:type="dcterms:W3CDTF">2012-12-01T18:05:21Z</dcterms:modified>
</cp:coreProperties>
</file>