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sldIdLst>
    <p:sldId id="256" r:id="rId2"/>
    <p:sldId id="271" r:id="rId3"/>
    <p:sldId id="270" r:id="rId4"/>
    <p:sldId id="268" r:id="rId5"/>
    <p:sldId id="265" r:id="rId6"/>
    <p:sldId id="257" r:id="rId7"/>
    <p:sldId id="258" r:id="rId8"/>
    <p:sldId id="259" r:id="rId9"/>
    <p:sldId id="269" r:id="rId10"/>
    <p:sldId id="260" r:id="rId11"/>
    <p:sldId id="261" r:id="rId12"/>
    <p:sldId id="262" r:id="rId13"/>
    <p:sldId id="263" r:id="rId14"/>
    <p:sldId id="267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88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7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6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17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5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56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0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1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0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8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8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5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5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50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0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6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2300" y="-355600"/>
            <a:ext cx="11569700" cy="3636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«</a:t>
            </a:r>
            <a:r>
              <a:rPr lang="ru-RU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 </a:t>
            </a:r>
            <a:r>
              <a:rPr lang="en-US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Солнечной 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 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4-5 лет </a:t>
            </a:r>
            <a:r>
              <a:rPr lang="en-US" sz="5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cs typeface="Aharoni" panose="02010803020104030203" pitchFamily="2" charset="-79"/>
              </a:rPr>
              <a:t/>
            </a:r>
            <a:br>
              <a:rPr lang="ru-RU" dirty="0">
                <a:cs typeface="Aharoni" panose="02010803020104030203" pitchFamily="2" charset="-79"/>
              </a:rPr>
            </a:b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5295900"/>
            <a:ext cx="588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средней группы ГБДОУ № 6 г. Санкт-Петербурга Лазарева Наталья Викторовна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03600"/>
            <a:ext cx="5270500" cy="33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0" y="1"/>
            <a:ext cx="4241799" cy="863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5099" y="738047"/>
            <a:ext cx="4013200" cy="374253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названья у всех на устах.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Спутники это родные его —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Камни большие и только всего!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здешних «морях» нет ни капли воды.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Может, помогут полярные льды?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Шапки полярные есть изо льда,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из них не струится вода.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Лед это, видно, совсем не простой.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в нем воды, говорят,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сухой.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35898" y="3094433"/>
            <a:ext cx="43497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Каналы» на Марсе — пропасти, рвы.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упасть, не сносить головы!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Может, то русло высохших рек?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Вряд ли их создал простой человек!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Марсе засушлив, суров.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дышать, хоть зови докторов!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его атмосфера легка.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на нем не нашли мы пока.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Марсом находится пояс камней,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вряд ли найдется на них мир людей.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300" y="50801"/>
            <a:ext cx="39497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Марс красноватый на Землю глядит,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смущает его внешний вид.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Имя имеет в честь бога войны,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охранять его вроде должны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Фобос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Деймос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(как ужас и страх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2" y="0"/>
            <a:ext cx="3985286" cy="3060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400"/>
            <a:ext cx="4030133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9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1500" y="0"/>
            <a:ext cx="4574490" cy="711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6985" y="1211263"/>
            <a:ext cx="3166415" cy="45037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Юпитер — царь планет!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тельняшке облаков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Вращаться не спешит —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 нрав его таков!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Двенадцать на Земле,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здесь лишь год пройдет!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 очень он тяжел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медленно плывет.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груди его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«красное пятно».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появилось?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не решено!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86225" y="2384424"/>
            <a:ext cx="45057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если б мы с тобой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оказались там,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весил бы ты там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Полсотни килограмм!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наступить ногой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просто невозможно,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жидкая планета,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утонуть в ней можно!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Может, с Сатурном нам повезет?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«Ау! Где вы, люди?» Летим мы вперед!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531"/>
            <a:ext cx="3716985" cy="3251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95" y="0"/>
            <a:ext cx="2529791" cy="23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899" y="0"/>
            <a:ext cx="4940301" cy="6858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9643" y="939800"/>
            <a:ext cx="5152842" cy="59182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 в ожерелье жемчужных колец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Тускло мерцает Сатурн молодец.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 он так в честь бога судьбы,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не слышит людской он мольбы.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атмосферы и вечно зима.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там нет. Ведь кромешная тьма!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 Сатурна — загадка природы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свет восхищает народы.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это кусочки, покрытые льдом,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всевозможных размеров при том.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ширина у кольца — боже мой!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катиться наш шарик Земной!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Опять неудача, и снова в полет!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холодным мирам наш летит звездолет.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99" y="2333625"/>
            <a:ext cx="3924301" cy="3130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64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358" y="0"/>
            <a:ext cx="4131942" cy="800101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2712" y="1498600"/>
            <a:ext cx="3811588" cy="4902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Уран больших планет собрат,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же газовый гигант,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хотя Уран гигантен,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на нем полос и пятен,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 тому же, исключенье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 манере обращенья.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тревожа,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Уран летит вкруг Солнца лёжа,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точно так, вращаясь боком,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спутников летает много.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больше лун имеет он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окружен кольцом,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поскромней, чем у Сатурна,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Уран - зеленый, изумрудный.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3602358" cy="2895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0" y="3200400"/>
            <a:ext cx="4000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000" y="25399"/>
            <a:ext cx="5029200" cy="8128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0587" y="1692274"/>
            <a:ext cx="3776663" cy="465772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Нептун - огромный, ярко-синий,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Наверное, самый красивый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известных нам планет.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 обманет этот цвет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Лазурный, ласкового моря.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на неведомом просторе,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Затягивают в бездну ветры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Воронкой темно-фиолетовой,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пенит вместо шумных вод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Замёрзший жидкий водород.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освещает много лун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ночи лазоревый Нептун.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337" y="584199"/>
            <a:ext cx="3014663" cy="3014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2824162"/>
            <a:ext cx="3682999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5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7300" y="1"/>
            <a:ext cx="3886200" cy="7493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2485" y="1593851"/>
            <a:ext cx="3480515" cy="437514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пять часов, чтоб свету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Долететь до той планеты,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поэтому она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телескопы не видна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Скован льдом Уран, Нептун,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Плутоне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колотун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атмосферы, по всему,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невозможно никому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Помчимся мы скорей назад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звездолете в детский сад!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" y="361950"/>
            <a:ext cx="3515439" cy="33210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984500"/>
            <a:ext cx="38481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7100" y="822236"/>
            <a:ext cx="101473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знания о космосе,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Солнечной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системе,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характеристику Солнцу как огромному светилу (звезде), назвать и показать все планеты Солнечной системы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уделить Земле.</a:t>
            </a:r>
          </a:p>
        </p:txBody>
      </p:sp>
    </p:spTree>
    <p:extLst>
      <p:ext uri="{BB962C8B-B14F-4D97-AF65-F5344CB8AC3E}">
        <p14:creationId xmlns:p14="http://schemas.microsoft.com/office/powerpoint/2010/main" val="3196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" y="0"/>
            <a:ext cx="119126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элементарные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Солнечной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системе, о планетах входящих в нее.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названия планет и различать их.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Воспитывать эмоциональное отношение к красоте окружающего мира.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Подводить детей к самостоятельным выводам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инициативным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высказываниям.</a:t>
            </a:r>
          </a:p>
          <a:p>
            <a:pPr algn="ctr"/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работа: закреплять и активизировать слова: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«Солнечная система», «планета», «орбита»,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«звезда», «шар», «спутник», «Луна»,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«солнечная семья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/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45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16900" y="711201"/>
            <a:ext cx="3695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порядку все планеты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Назовёт любой из нас: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— Меркурий,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— Венера,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— Земля,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— Марс.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Юпитер,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Сатурн,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 — Уран,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ним — Нептун.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восьмым идёт по счёту.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уже, потом,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девятая планета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названием Плутон.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Хайт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511300"/>
            <a:ext cx="6946900" cy="33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0826" y="330200"/>
            <a:ext cx="5448300" cy="510509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895" y="1056609"/>
            <a:ext cx="4154883" cy="507142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 космическом воздуха нет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кружат там девять различных планет.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Солнце — звезда в самом центре системы,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притяжением связаны все мы.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Солнце-светило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клокочет вулканом,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Бурлит, как кипящий котел, непрестанно,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Протуберанцы взлетают фонтаном,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и тепло дарит всем неустанно.</a:t>
            </a:r>
          </a:p>
          <a:p>
            <a:pPr marL="0" indent="0">
              <a:buNone/>
            </a:pPr>
            <a:endParaRPr lang="ru-RU" sz="42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16799" y="291011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Солнце-звезда преогромнейший шар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излучает, как будто пожар.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 а планеты тот свет отражают,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Солнце-светило они обожают!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планет вокруг Солнца летают.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быть, люди на них обитают?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Давай-ка, в ракету мы сядем с тобой,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Помчимся от Солнца во тьме голубой!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3124895" cy="2882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-22891"/>
            <a:ext cx="3086100" cy="28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5200" y="0"/>
            <a:ext cx="5118100" cy="116840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505200" y="757238"/>
            <a:ext cx="4931235" cy="6100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134310" y="1185535"/>
            <a:ext cx="44889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 — ближайшая к Солнцу планета.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Жара нестерпима! Изжарит в котлету!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Повернута к Солнцу одной стороной,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— страшный холод и мертвый покой.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бога торговли имеет названье,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нет атмосферы — вот наказанье!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избили метеориты,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жизни там нет — все были убиты!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же, дружок, в жизни много дорог!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Летим на Венеру! Хоть путь наш далек.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023"/>
            <a:ext cx="3947445" cy="3511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65" y="3695700"/>
            <a:ext cx="3381835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300" y="0"/>
            <a:ext cx="4203700" cy="939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3038" y="1739900"/>
            <a:ext cx="4745037" cy="4445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 прекрасна! За тонкой вуалью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Богиню любви различите едва ли!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 она пеленой облаков.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же под ними? Климат каков?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имеет огромный дефект.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тому парниковый эффект.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 ядовит в атмосфере Венеры.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Дышать невозможно! Жарища без меры!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Солнца не видно сквозь облака.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невозможна! Но, может, пока?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Мерцает по курсу ракеты Земля!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мы живем. И, как видно, не зря!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1" y="0"/>
            <a:ext cx="356870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005"/>
            <a:ext cx="3773488" cy="301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900" y="1"/>
            <a:ext cx="3175000" cy="7619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2600"/>
            <a:ext cx="5276851" cy="42799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Земля — родимый наш дом.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много ли, дети, мы знаем о нем?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ее постоянно решаем.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форму Земли до конца мы не знаем.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форма Земли без рек и морей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Зовется геоид! Учи и умней!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там внутри? Принимаем на веру.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видно ядро. Летим в атмосферу!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ей благодарны, что можем дышать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 проблем с нею можем решать.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Прекрасно, что мы атмосферой закрыты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злых и коварных метеоритов.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83451" y="2050395"/>
            <a:ext cx="4724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трения в воздухе камни сгорают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звездным, красивым дождем выпадают.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Озоновый слой, без всяких сомнений,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защищает от плохих излучений.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несравненная! Чудо природы!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населяют зверье и народы.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на Земле беззащитна, хрупка,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 ее защищаем пока.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жизнь на планете родной сохранить,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стараться ее не грязнить!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сколько уж лет говорят год от году: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надо сорить! Берегите природу!»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"/>
            <a:ext cx="2349500" cy="20503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99" y="4292600"/>
            <a:ext cx="3435351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0781" y="152400"/>
            <a:ext cx="3314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73900" y="2568505"/>
            <a:ext cx="5118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отливы морей ей подвластны,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же сухие пейзажи ужасны.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лунных «морях» нет ни капли воды,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Всюду видны разрушенья следы,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Кратеры, цирки — огромные ямы,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атмосферы она не имеет.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там нет! Все об этом жалеют!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Лунатиков» нет на Луне. Очень жаль!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Мчится ракета в безбрежную даль.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Марсу теперь свой направим полет,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Глядишь, с «марсианами» нам повезет!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638" y="25400"/>
            <a:ext cx="4838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спутник Земли — Луна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спутница Луна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Круглолица и бледна.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пока с Землей вращается,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 ее перемещается.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мы видим в ночь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(толь сестра Земли, толь дочь)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фазах появляется,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народ ей улыбается: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 блином, а то серпом!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спрятаться потом!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появится опять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Ночь на небе сиять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ведь не просто на небе сияет,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Луна всей водой на Земле управляет.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386" y="4686300"/>
            <a:ext cx="3503489" cy="2171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025" y="10635"/>
            <a:ext cx="33337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Грифель</Template>
  <TotalTime>537</TotalTime>
  <Words>1358</Words>
  <Application>Microsoft Office PowerPoint</Application>
  <PresentationFormat>Широкоэкранный</PresentationFormat>
  <Paragraphs>239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Calisto MT</vt:lpstr>
      <vt:lpstr>Times New Roman</vt:lpstr>
      <vt:lpstr>Trebuchet MS</vt:lpstr>
      <vt:lpstr>Wingdings 2</vt:lpstr>
      <vt:lpstr>Грифель</vt:lpstr>
      <vt:lpstr>  Презентация «Планеты    Солнечной Системы»  для детей 4-5 лет   </vt:lpstr>
      <vt:lpstr>Презентация PowerPoint</vt:lpstr>
      <vt:lpstr>Презентация PowerPoint</vt:lpstr>
      <vt:lpstr>Презентация PowerPoint</vt:lpstr>
      <vt:lpstr>Солнце </vt:lpstr>
      <vt:lpstr>Меркурий</vt:lpstr>
      <vt:lpstr>Венера</vt:lpstr>
      <vt:lpstr>Земля</vt:lpstr>
      <vt:lpstr>Презентация PowerPoint</vt:lpstr>
      <vt:lpstr>Марс</vt:lpstr>
      <vt:lpstr>Юпитер</vt:lpstr>
      <vt:lpstr>Сатурн</vt:lpstr>
      <vt:lpstr>Уран</vt:lpstr>
      <vt:lpstr>Нептун</vt:lpstr>
      <vt:lpstr>Плутон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Солнечная Система</dc:title>
  <dc:creator>JL</dc:creator>
  <cp:lastModifiedBy>JL</cp:lastModifiedBy>
  <cp:revision>93</cp:revision>
  <dcterms:created xsi:type="dcterms:W3CDTF">2014-03-30T14:32:29Z</dcterms:created>
  <dcterms:modified xsi:type="dcterms:W3CDTF">2014-04-12T18:17:18Z</dcterms:modified>
</cp:coreProperties>
</file>