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E3A-D461-42E3-B4A3-BF31E129B81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E29-B6F4-465B-A529-46DE2C8C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E3A-D461-42E3-B4A3-BF31E129B81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E29-B6F4-465B-A529-46DE2C8C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E3A-D461-42E3-B4A3-BF31E129B81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E29-B6F4-465B-A529-46DE2C8C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E3A-D461-42E3-B4A3-BF31E129B81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E29-B6F4-465B-A529-46DE2C8C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E3A-D461-42E3-B4A3-BF31E129B81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E29-B6F4-465B-A529-46DE2C8C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E3A-D461-42E3-B4A3-BF31E129B81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E29-B6F4-465B-A529-46DE2C8C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E3A-D461-42E3-B4A3-BF31E129B81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E29-B6F4-465B-A529-46DE2C8C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E3A-D461-42E3-B4A3-BF31E129B81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E29-B6F4-465B-A529-46DE2C8C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E3A-D461-42E3-B4A3-BF31E129B81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E29-B6F4-465B-A529-46DE2C8C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E3A-D461-42E3-B4A3-BF31E129B81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E29-B6F4-465B-A529-46DE2C8C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E3A-D461-42E3-B4A3-BF31E129B81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1E29-B6F4-465B-A529-46DE2C8C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C1E3A-D461-42E3-B4A3-BF31E129B81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A1E29-B6F4-465B-A529-46DE2C8C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785794"/>
            <a:ext cx="6858048" cy="2571791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latin typeface="Arial" pitchFamily="34" charset="0"/>
                <a:cs typeface="Arial" pitchFamily="34" charset="0"/>
              </a:rPr>
              <a:t>Грибы</a:t>
            </a:r>
            <a:endParaRPr lang="ru-RU" sz="8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85762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Презентацию подготовила: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Мурашева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Ольга Владимировна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3500438"/>
            <a:ext cx="6215106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  Он в лесу стоял,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Никто его не брал,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В красной шапке модной,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Никуда не годный.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                           (Мухомор)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6d43a_3a06dd6b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6587" y="428604"/>
            <a:ext cx="2817413" cy="2214487"/>
          </a:xfrm>
          <a:prstGeom prst="rect">
            <a:avLst/>
          </a:prstGeom>
        </p:spPr>
      </p:pic>
      <p:pic>
        <p:nvPicPr>
          <p:cNvPr id="9" name="Рисунок 8" descr="0_6d427_f88718d8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54" y="5146306"/>
            <a:ext cx="1214446" cy="1711694"/>
          </a:xfrm>
          <a:prstGeom prst="rect">
            <a:avLst/>
          </a:prstGeom>
        </p:spPr>
      </p:pic>
      <p:pic>
        <p:nvPicPr>
          <p:cNvPr id="10" name="Рисунок 9" descr="0_6d429_f84da168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146254" cy="4214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229600" cy="1143000"/>
          </a:xfrm>
        </p:spPr>
        <p:txBody>
          <a:bodyPr/>
          <a:lstStyle/>
          <a:p>
            <a:r>
              <a:rPr lang="ru-RU" dirty="0" smtClean="0"/>
              <a:t>Что такое грибы?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643182"/>
            <a:ext cx="7000924" cy="4000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Грибы это растения, но у них нет корней, стеблей и листьев. Гриб состоит из ножки, на которой сверху лежит круглая шляпка. Под землёй от ножек грибов тянутся в разные стороны белые тоненькие переплетённые ниточки. Эти нити называются грибницей. Это подземная часть гриба, она всасывает из почвы питание и воду.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r>
              <a:rPr lang="ru-RU" dirty="0" smtClean="0"/>
              <a:t>Что такое грибница?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428736"/>
            <a:ext cx="5643570" cy="5429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Под землёй от ножек грибов тянутся в разные стороны белые тоненькие переплетённые ниточки. Эти нити называются грибницей. Это подземная часть гриба, она всасывает из почвы питание и воду.</a:t>
            </a:r>
          </a:p>
          <a:p>
            <a:endParaRPr lang="ru-RU" dirty="0"/>
          </a:p>
        </p:txBody>
      </p:sp>
      <p:pic>
        <p:nvPicPr>
          <p:cNvPr id="4" name="Рисунок 3" descr="210595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71810"/>
            <a:ext cx="385762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0_html_62f69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2071702" cy="254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Загадки</a:t>
            </a:r>
            <a:endParaRPr lang="ru-RU" sz="9600" dirty="0"/>
          </a:p>
        </p:txBody>
      </p:sp>
      <p:pic>
        <p:nvPicPr>
          <p:cNvPr id="7" name="Рисунок 6" descr="65267244_1286999997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5675886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143932" cy="50720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Мальчик с пальчик,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Шапка красная.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   Я в красной шапочке расту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Среди корней осиновых.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Меня увидишь за версту -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Зовусь я - ... </a:t>
            </a:r>
          </a:p>
          <a:p>
            <a:pPr>
              <a:buNone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         (Подосиновик)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Не спорю - не белый,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Я, братцы, попроще.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Расту я обычно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В берёзовой роще.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   В роще у берёзки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Повстречались тёзки!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                         (Подберёзовик)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7858180" cy="5857916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Глубоко был спрятан он,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Раз-два-три - и вышел вон,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И стоит он на виду.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Белый, я тебя найду.</a:t>
            </a:r>
          </a:p>
          <a:p>
            <a:pPr>
              <a:buNone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                     (Боровик)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Нет грибов дружней, чем эти, -</a:t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Знают взрослые и дети -</a:t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На пеньках растут в лесу,</a:t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Как веснушки на носу.</a:t>
            </a:r>
          </a:p>
          <a:p>
            <a:pPr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Что за ребятки на пеньках</a:t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Столпились тесной кучкой?</a:t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И держат зонтики в руках,</a:t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Застигнутые тучкой.</a:t>
            </a:r>
          </a:p>
          <a:p>
            <a:pPr>
              <a:buNone/>
            </a:pP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                                           (Опята)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  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Золотистые ... -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Очень дружные сестрички.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Ходят в рыженьких беретах,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Осень в лес приносят летом.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                   </a:t>
            </a:r>
          </a:p>
          <a:p>
            <a:pPr>
              <a:buNone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(Лисички)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144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Грибы</vt:lpstr>
      <vt:lpstr>Что такое грибы?</vt:lpstr>
      <vt:lpstr>Что такое грибница?</vt:lpstr>
      <vt:lpstr>Загадки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 – особое царство природы</dc:title>
  <dc:creator>Наташа</dc:creator>
  <cp:lastModifiedBy>Наташа</cp:lastModifiedBy>
  <cp:revision>15</cp:revision>
  <dcterms:created xsi:type="dcterms:W3CDTF">2013-10-07T13:51:57Z</dcterms:created>
  <dcterms:modified xsi:type="dcterms:W3CDTF">2014-04-12T14:50:37Z</dcterms:modified>
</cp:coreProperties>
</file>