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3" r:id="rId5"/>
    <p:sldId id="264" r:id="rId6"/>
    <p:sldId id="266" r:id="rId7"/>
    <p:sldId id="268" r:id="rId8"/>
    <p:sldId id="270" r:id="rId9"/>
    <p:sldId id="271" r:id="rId10"/>
    <p:sldId id="267" r:id="rId11"/>
    <p:sldId id="277" r:id="rId12"/>
    <p:sldId id="272" r:id="rId13"/>
    <p:sldId id="274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892"/>
    <a:srgbClr val="8729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16FA-4F89-46BB-BFE8-BD17657756A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B6-EE97-4C1F-ACA7-EB2A9676C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16FA-4F89-46BB-BFE8-BD17657756A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B6-EE97-4C1F-ACA7-EB2A9676C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16FA-4F89-46BB-BFE8-BD17657756A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B6-EE97-4C1F-ACA7-EB2A9676C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16FA-4F89-46BB-BFE8-BD17657756A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B6-EE97-4C1F-ACA7-EB2A9676C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16FA-4F89-46BB-BFE8-BD17657756A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B6-EE97-4C1F-ACA7-EB2A9676C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16FA-4F89-46BB-BFE8-BD17657756A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B6-EE97-4C1F-ACA7-EB2A9676C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16FA-4F89-46BB-BFE8-BD17657756A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B6-EE97-4C1F-ACA7-EB2A9676C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16FA-4F89-46BB-BFE8-BD17657756A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B6-EE97-4C1F-ACA7-EB2A9676C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16FA-4F89-46BB-BFE8-BD17657756A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B6-EE97-4C1F-ACA7-EB2A9676C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16FA-4F89-46BB-BFE8-BD17657756A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B6-EE97-4C1F-ACA7-EB2A9676C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16FA-4F89-46BB-BFE8-BD17657756A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1716B6-EE97-4C1F-ACA7-EB2A9676C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1816FA-4F89-46BB-BFE8-BD17657756A1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1716B6-EE97-4C1F-ACA7-EB2A9676CD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1648" cy="1224136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rgbClr val="9818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Мийна</a:t>
            </a:r>
            <a:r>
              <a:rPr lang="ru-RU" sz="4000" dirty="0" smtClean="0">
                <a:solidFill>
                  <a:srgbClr val="9818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Татьяна Владимировна </a:t>
            </a:r>
            <a:br>
              <a:rPr lang="ru-RU" sz="4000" dirty="0" smtClean="0">
                <a:solidFill>
                  <a:srgbClr val="9818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9818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№ 83 представляет:</a:t>
            </a:r>
            <a:endParaRPr lang="ru-RU" sz="4000" dirty="0">
              <a:solidFill>
                <a:srgbClr val="9818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854696" cy="4176464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РППС для ФИЗО </a:t>
            </a: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по ФГОС.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орудование для физзал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098032" cy="2730314"/>
          </a:xfrm>
          <a:prstGeom prst="rect">
            <a:avLst/>
          </a:prstGeom>
          <a:noFill/>
        </p:spPr>
      </p:pic>
      <p:pic>
        <p:nvPicPr>
          <p:cNvPr id="2051" name="Picture 3" descr="D:\Оборудование для физзала\1374298791_polosa-prepyatstv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104456" cy="2606330"/>
          </a:xfrm>
          <a:prstGeom prst="rect">
            <a:avLst/>
          </a:prstGeom>
          <a:noFill/>
        </p:spPr>
      </p:pic>
      <p:pic>
        <p:nvPicPr>
          <p:cNvPr id="2052" name="Picture 4" descr="D:\Оборудование для физзала\395_2338604308_1416560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4188"/>
            <a:ext cx="5011757" cy="2913812"/>
          </a:xfrm>
          <a:prstGeom prst="rect">
            <a:avLst/>
          </a:prstGeom>
          <a:noFill/>
        </p:spPr>
      </p:pic>
      <p:pic>
        <p:nvPicPr>
          <p:cNvPr id="2053" name="Picture 5" descr="D:\Оборудование для физзала\eb2e8e6b9641d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861048"/>
            <a:ext cx="47625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Оборудование для физзала\egel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2706687" cy="1781175"/>
          </a:xfrm>
          <a:prstGeom prst="rect">
            <a:avLst/>
          </a:prstGeom>
          <a:noFill/>
        </p:spPr>
      </p:pic>
      <p:pic>
        <p:nvPicPr>
          <p:cNvPr id="11267" name="Picture 3" descr="D:\Оборудование для физзала\stone-4_1352455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4269854" cy="4001463"/>
          </a:xfrm>
          <a:prstGeom prst="rect">
            <a:avLst/>
          </a:prstGeom>
          <a:noFill/>
        </p:spPr>
      </p:pic>
      <p:pic>
        <p:nvPicPr>
          <p:cNvPr id="11268" name="Picture 4" descr="D:\Оборудование для физзала\bg980878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20688"/>
            <a:ext cx="5136059" cy="408163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81892"/>
                </a:solidFill>
                <a:latin typeface="Times New Roman" pitchFamily="18" charset="0"/>
                <a:cs typeface="Times New Roman" pitchFamily="18" charset="0"/>
              </a:rPr>
              <a:t>Тележка или стенд для </a:t>
            </a:r>
            <a:r>
              <a:rPr lang="ru-RU" sz="3600" b="1" dirty="0" err="1" smtClean="0">
                <a:solidFill>
                  <a:srgbClr val="981892"/>
                </a:solidFill>
                <a:latin typeface="Times New Roman" pitchFamily="18" charset="0"/>
                <a:cs typeface="Times New Roman" pitchFamily="18" charset="0"/>
              </a:rPr>
              <a:t>спортинветаря</a:t>
            </a:r>
            <a:endParaRPr lang="ru-RU" sz="3600" b="1" dirty="0">
              <a:solidFill>
                <a:srgbClr val="9818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Татьяна\Desktop\1421718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27784" y="1619233"/>
            <a:ext cx="4320480" cy="483410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20141201520249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4060405" cy="3506713"/>
          </a:xfrm>
          <a:prstGeom prst="rect">
            <a:avLst/>
          </a:prstGeom>
          <a:noFill/>
        </p:spPr>
      </p:pic>
      <p:pic>
        <p:nvPicPr>
          <p:cNvPr id="9219" name="Picture 3" descr="C:\Users\Татьяна\Desktop\T1Rf9lXzBXXXXXXXXX_!!0-item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788024" cy="341208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25658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 материалы использованы из Интернет ресурса.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Оборудование на физкультурной площадке: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Балансиры разного типа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изпощадка\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3810000" cy="2857500"/>
          </a:xfrm>
          <a:prstGeom prst="rect">
            <a:avLst/>
          </a:prstGeom>
          <a:noFill/>
        </p:spPr>
      </p:pic>
      <p:pic>
        <p:nvPicPr>
          <p:cNvPr id="1027" name="Picture 3" descr="D:\физпощадка\shop_items_catalog_image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40968"/>
            <a:ext cx="5106144" cy="334452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Спортивные комплексы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изпощадка\1295412817_img262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268760"/>
            <a:ext cx="6960773" cy="52205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Лабиринты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физпощадка\_________________534666e8c68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306277" cy="472970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Оборудование для спортзала: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Балансиры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Оборудование для физзала\detskiy_balansir_voronka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4509120" cy="45091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Спортивный комплекс или полоса препятствий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Оборудование для физзала\d9649302451ea3fffedc411ee1c272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480720" cy="4852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12968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Атрибуты для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упражнений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D:\Оборудование для физзала\aku-rin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220072" cy="3150639"/>
          </a:xfrm>
          <a:prstGeom prst="rect">
            <a:avLst/>
          </a:prstGeom>
          <a:noFill/>
        </p:spPr>
      </p:pic>
      <p:pic>
        <p:nvPicPr>
          <p:cNvPr id="1026" name="Picture 2" descr="C:\Users\Татьяна\Desktop\89616166__2634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3923928" cy="392392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81892"/>
                </a:solidFill>
                <a:latin typeface="Times New Roman" pitchFamily="18" charset="0"/>
                <a:cs typeface="Times New Roman" pitchFamily="18" charset="0"/>
              </a:rPr>
              <a:t>Тренажеры:</a:t>
            </a:r>
            <a:endParaRPr lang="ru-RU" sz="3600" b="1" dirty="0">
              <a:solidFill>
                <a:srgbClr val="9818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Оборудование для физзала\89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4104456" cy="4104456"/>
          </a:xfrm>
          <a:prstGeom prst="rect">
            <a:avLst/>
          </a:prstGeom>
          <a:noFill/>
        </p:spPr>
      </p:pic>
      <p:pic>
        <p:nvPicPr>
          <p:cNvPr id="5123" name="Picture 3" descr="D:\Оборудование для физзала\9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89" y="2132856"/>
            <a:ext cx="4493299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Атрибуты для основных видов движений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Татьяна\Desktop\114013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241950" cy="4077072"/>
          </a:xfrm>
          <a:prstGeom prst="rect">
            <a:avLst/>
          </a:prstGeom>
          <a:noFill/>
        </p:spPr>
      </p:pic>
      <p:pic>
        <p:nvPicPr>
          <p:cNvPr id="1030" name="Picture 6" descr="C:\Users\Татьяна\Desktop\raduga_nabor_dlya_podleza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75041"/>
            <a:ext cx="4464496" cy="298295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50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Мийна Татьяна Владимировна  МАДОУ № 83 представляет:</vt:lpstr>
      <vt:lpstr>Оборудование на физкультурной площадке: Балансиры разного типа</vt:lpstr>
      <vt:lpstr>Спортивные комплексы</vt:lpstr>
      <vt:lpstr>Лабиринты</vt:lpstr>
      <vt:lpstr>Оборудование для спортзала: Балансиры</vt:lpstr>
      <vt:lpstr>Спортивный комплекс или полоса препятствий</vt:lpstr>
      <vt:lpstr>Атрибуты для общеразвивающих упражнений</vt:lpstr>
      <vt:lpstr>Тренажеры:</vt:lpstr>
      <vt:lpstr>Атрибуты для основных видов движений</vt:lpstr>
      <vt:lpstr>Слайд 10</vt:lpstr>
      <vt:lpstr>Слайд 11</vt:lpstr>
      <vt:lpstr>Тележка или стенд для спортинветаря</vt:lpstr>
      <vt:lpstr>Слайд 13</vt:lpstr>
      <vt:lpstr>Спасибо за внимание!!!  Фото материалы использованы из Интернет ресурса.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Мийна Т.В.</dc:creator>
  <cp:lastModifiedBy>Татьяна</cp:lastModifiedBy>
  <cp:revision>34</cp:revision>
  <dcterms:created xsi:type="dcterms:W3CDTF">2015-10-03T06:19:43Z</dcterms:created>
  <dcterms:modified xsi:type="dcterms:W3CDTF">2015-11-01T08:26:15Z</dcterms:modified>
</cp:coreProperties>
</file>