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96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20BA04A-0D1D-4097-BA35-D28F10FAA659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80FC7A4-9D13-4FE7-B19F-3A2442F066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A04A-0D1D-4097-BA35-D28F10FAA659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C7A4-9D13-4FE7-B19F-3A2442F06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A04A-0D1D-4097-BA35-D28F10FAA659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C7A4-9D13-4FE7-B19F-3A2442F06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0BA04A-0D1D-4097-BA35-D28F10FAA659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0FC7A4-9D13-4FE7-B19F-3A2442F0663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20BA04A-0D1D-4097-BA35-D28F10FAA659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80FC7A4-9D13-4FE7-B19F-3A2442F066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A04A-0D1D-4097-BA35-D28F10FAA659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C7A4-9D13-4FE7-B19F-3A2442F0663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A04A-0D1D-4097-BA35-D28F10FAA659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C7A4-9D13-4FE7-B19F-3A2442F0663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0BA04A-0D1D-4097-BA35-D28F10FAA659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0FC7A4-9D13-4FE7-B19F-3A2442F0663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A04A-0D1D-4097-BA35-D28F10FAA659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C7A4-9D13-4FE7-B19F-3A2442F06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0BA04A-0D1D-4097-BA35-D28F10FAA659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0FC7A4-9D13-4FE7-B19F-3A2442F0663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0BA04A-0D1D-4097-BA35-D28F10FAA659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0FC7A4-9D13-4FE7-B19F-3A2442F0663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0BA04A-0D1D-4097-BA35-D28F10FAA659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0FC7A4-9D13-4FE7-B19F-3A2442F066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358246" cy="189436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Candara" pitchFamily="34" charset="0"/>
              </a:rPr>
              <a:t>Русская народная  сказка «Теремок»</a:t>
            </a:r>
            <a:endParaRPr lang="ru-RU" sz="5400" dirty="0">
              <a:solidFill>
                <a:schemeClr val="accent2">
                  <a:lumMod val="50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5715016"/>
            <a:ext cx="3028944" cy="65990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Учитель начальных классов МОУ </a:t>
            </a:r>
            <a:r>
              <a:rPr lang="ru-RU" dirty="0" err="1" smtClean="0"/>
              <a:t>Бутурлиновкской</a:t>
            </a:r>
            <a:r>
              <a:rPr lang="ru-RU" dirty="0" smtClean="0"/>
              <a:t> ООШ №6 Терновская В.А.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\Desktop\0006-006--JA-myshka-norushka-a-ty-kt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0"/>
            <a:ext cx="592935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дмин\Desktop\0005-005-Priskakala-k-teremu-ljagushka-kvakushka-i-sprashivaet-kto-kto-v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602391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мин\Desktop\1289597764_teremok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607978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дмин\Desktop\1289597829_teremok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9" y="0"/>
            <a:ext cx="614366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дмин\Desktop\1289597832_teremok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5" y="0"/>
            <a:ext cx="5929355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дмин\Desktop\1289598044_teremok1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7900922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Админ\Desktop\1289597943_teremok1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0"/>
            <a:ext cx="7688341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Админ\Desktop\1289598046_teremok1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0"/>
            <a:ext cx="6338262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17</Words>
  <Application>Microsoft Office PowerPoint</Application>
  <PresentationFormat>Экран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Русская народная  сказка «Теремок»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народная  сказка «Теремок»</dc:title>
  <dc:creator>Админ</dc:creator>
  <cp:lastModifiedBy>Админ</cp:lastModifiedBy>
  <cp:revision>3</cp:revision>
  <dcterms:created xsi:type="dcterms:W3CDTF">2011-04-15T12:58:40Z</dcterms:created>
  <dcterms:modified xsi:type="dcterms:W3CDTF">2011-04-15T13:27:32Z</dcterms:modified>
</cp:coreProperties>
</file>