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A8791D-7C98-4564-B24E-A93A4F00C448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8F1CCB-BCB0-4C81-9EAF-7BC8CF02FC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7571184" cy="33843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Загадки о насекомых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3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4624"/>
            <a:ext cx="59401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Тёплым днем, весною, в мае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Каждый про меня узнает.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Я не муха, не паук.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Я жужжу! Я майский …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Documents and Settings\Admin\Мои документы\Мои рисунки\s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8611"/>
            <a:ext cx="5252994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63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4968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Он зеленый, </a:t>
            </a:r>
            <a:r>
              <a:rPr lang="ru-RU" sz="3200" dirty="0" err="1" smtClean="0">
                <a:solidFill>
                  <a:srgbClr val="002060"/>
                </a:solidFill>
              </a:rPr>
              <a:t>попрыгучий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Совершенно неколючий,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На лугу весь день стрекочет,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Удивить нас песней хочет.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Documents and Settings\Admin\Мои документы\Мои рисунки\188fd318ddedb2dd8621d564e86987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648035" cy="348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3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76673"/>
            <a:ext cx="4302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Целый день летает, всем надоедает,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Ночь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настанет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тогда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перестанет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sto-fotografiy-nasekomih-fotografi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018596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78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32656"/>
            <a:ext cx="37261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Летит, пищит,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Ножки длинные тащит,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Случай не упустит: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Сядет и укусит.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\Мои документы\Мои рисунки\Insect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62" y="3717032"/>
            <a:ext cx="4491238" cy="300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59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Шевелились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у цветка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Все четыре лепестка.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Я сорвать его хотел -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Он вспорхнул и улетел.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Admin\Мои документы\Мои рисунки\x_78abf8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5276157" cy="4219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45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116633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лесу у пня суетня, беготня: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Народ рабочий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целый день хлопочет.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Мои документы\Мои рисунки\tematicheskoe-planirovanie-v-starshej-gr.-t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5233525" cy="390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745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Красненькие крылышки, черные горошки.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Кто это гуляет по моей ладошке?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Admin\Мои документы\Мои рисунки\26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64" y="2743185"/>
            <a:ext cx="6537997" cy="3854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19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6632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Над цветком она жужжит,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 улью быстро так летит,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Мёд свой в соты отдала,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Как зовут её? …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73016"/>
            <a:ext cx="5404328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412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тёмном уголке живёт,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Шёлковую нить плетёт,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Он тайком сюда забрался,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Строить новый дом собрался.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71178"/>
            <a:ext cx="6131440" cy="383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094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Самолётик лёгкий быстрый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Над цветком летит душистым.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Крылья, хвостик и глаза.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Это чудо …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Documents and Settings\Admin\Мои документы\Мои рисунки\1272027809_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277966" cy="3800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52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178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Загадки о насекомых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насекомых</dc:title>
  <dc:creator>Admin</dc:creator>
  <cp:lastModifiedBy>Admin</cp:lastModifiedBy>
  <cp:revision>3</cp:revision>
  <dcterms:created xsi:type="dcterms:W3CDTF">2014-04-13T11:57:59Z</dcterms:created>
  <dcterms:modified xsi:type="dcterms:W3CDTF">2014-04-13T12:31:29Z</dcterms:modified>
</cp:coreProperties>
</file>